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63" r:id="rId3"/>
    <p:sldId id="261" r:id="rId4"/>
    <p:sldId id="257" r:id="rId5"/>
    <p:sldId id="264" r:id="rId6"/>
    <p:sldId id="267" r:id="rId7"/>
    <p:sldId id="259" r:id="rId8"/>
    <p:sldId id="260" r:id="rId9"/>
    <p:sldId id="262" r:id="rId10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9F6D2F-5B13-4B7D-90E4-7955981EA4EA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785ED93-CAF1-41FC-ABD1-71E2CD028400}">
      <dgm:prSet phldrT="[Testo]"/>
      <dgm:spPr/>
      <dgm:t>
        <a:bodyPr/>
        <a:lstStyle/>
        <a:p>
          <a:r>
            <a:rPr lang="it-IT" dirty="0"/>
            <a:t>DATORE </a:t>
          </a:r>
          <a:r>
            <a:rPr lang="it-IT" dirty="0" err="1"/>
            <a:t>DI</a:t>
          </a:r>
          <a:r>
            <a:rPr lang="it-IT" dirty="0"/>
            <a:t> LAVORO </a:t>
          </a:r>
        </a:p>
        <a:p>
          <a:r>
            <a:rPr lang="it-IT" dirty="0"/>
            <a:t>(Dirigente Scolastico)</a:t>
          </a:r>
        </a:p>
      </dgm:t>
    </dgm:pt>
    <dgm:pt modelId="{C3AF21E0-8561-4AFF-8166-171148E24C41}" type="parTrans" cxnId="{3CB55D6B-BBDA-403E-9398-7803C89086AB}">
      <dgm:prSet/>
      <dgm:spPr/>
      <dgm:t>
        <a:bodyPr/>
        <a:lstStyle/>
        <a:p>
          <a:endParaRPr lang="it-IT"/>
        </a:p>
      </dgm:t>
    </dgm:pt>
    <dgm:pt modelId="{D254D1E5-2A8F-4C6E-8C72-A05F5AAF8881}" type="sibTrans" cxnId="{3CB55D6B-BBDA-403E-9398-7803C89086AB}">
      <dgm:prSet/>
      <dgm:spPr/>
      <dgm:t>
        <a:bodyPr/>
        <a:lstStyle/>
        <a:p>
          <a:endParaRPr lang="it-IT"/>
        </a:p>
      </dgm:t>
    </dgm:pt>
    <dgm:pt modelId="{D7DF18BE-BD95-43F1-9F99-FD09BECB1D33}">
      <dgm:prSet phldrT="[Tes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b="1" dirty="0">
              <a:solidFill>
                <a:schemeClr val="tx1"/>
              </a:solidFill>
            </a:rPr>
            <a:t>RSPP /ASPP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b="1" dirty="0">
            <a:solidFill>
              <a:schemeClr val="tx1"/>
            </a:solidFill>
          </a:endParaRP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dirty="0"/>
            <a:t>(Responsabile/Addetto Servizio Prevenzione Protezione)</a:t>
          </a:r>
        </a:p>
      </dgm:t>
    </dgm:pt>
    <dgm:pt modelId="{D8326353-D5F0-4E39-BCA7-7B3563614772}" type="parTrans" cxnId="{921AA327-36FF-4E62-AEBA-863A193E8A3C}">
      <dgm:prSet/>
      <dgm:spPr/>
      <dgm:t>
        <a:bodyPr/>
        <a:lstStyle/>
        <a:p>
          <a:endParaRPr lang="it-IT"/>
        </a:p>
      </dgm:t>
    </dgm:pt>
    <dgm:pt modelId="{BC0AF363-2D46-4BA9-A4D3-3752096D7E6A}" type="sibTrans" cxnId="{921AA327-36FF-4E62-AEBA-863A193E8A3C}">
      <dgm:prSet/>
      <dgm:spPr/>
      <dgm:t>
        <a:bodyPr/>
        <a:lstStyle/>
        <a:p>
          <a:endParaRPr lang="it-IT"/>
        </a:p>
      </dgm:t>
    </dgm:pt>
    <dgm:pt modelId="{4E722AFA-2512-4D7F-9CCF-3D42240F5B99}">
      <dgm:prSet phldrT="[Testo]" custT="1"/>
      <dgm:spPr/>
      <dgm:t>
        <a:bodyPr/>
        <a:lstStyle/>
        <a:p>
          <a:pPr algn="ctr"/>
          <a:r>
            <a:rPr lang="it-IT" sz="1400" b="1" dirty="0">
              <a:solidFill>
                <a:schemeClr val="tx1"/>
              </a:solidFill>
            </a:rPr>
            <a:t>Squadre Antincendio</a:t>
          </a:r>
        </a:p>
        <a:p>
          <a:pPr algn="ctr"/>
          <a:r>
            <a:rPr lang="it-IT" sz="1100" dirty="0"/>
            <a:t>(ore formazione  16  con esame )</a:t>
          </a:r>
        </a:p>
      </dgm:t>
    </dgm:pt>
    <dgm:pt modelId="{5924212D-00E9-470C-A35B-EAF8612FD671}" type="parTrans" cxnId="{AF9DF5D7-4385-4606-B771-60EB358A4981}">
      <dgm:prSet/>
      <dgm:spPr/>
      <dgm:t>
        <a:bodyPr/>
        <a:lstStyle/>
        <a:p>
          <a:endParaRPr lang="it-IT"/>
        </a:p>
      </dgm:t>
    </dgm:pt>
    <dgm:pt modelId="{1CE517A9-68C0-442A-9AC3-7931D9C98E89}" type="sibTrans" cxnId="{AF9DF5D7-4385-4606-B771-60EB358A4981}">
      <dgm:prSet/>
      <dgm:spPr/>
      <dgm:t>
        <a:bodyPr/>
        <a:lstStyle/>
        <a:p>
          <a:endParaRPr lang="it-IT"/>
        </a:p>
      </dgm:t>
    </dgm:pt>
    <dgm:pt modelId="{6A6C9C31-FDA3-41C1-80DB-F641DF3FFC0B}">
      <dgm:prSet phldrT="[Testo]" custT="1"/>
      <dgm:spPr/>
      <dgm:t>
        <a:bodyPr/>
        <a:lstStyle/>
        <a:p>
          <a:r>
            <a:rPr lang="it-IT" sz="1200" b="1" dirty="0">
              <a:solidFill>
                <a:schemeClr val="tx1"/>
              </a:solidFill>
            </a:rPr>
            <a:t>RLS</a:t>
          </a:r>
        </a:p>
        <a:p>
          <a:r>
            <a:rPr lang="it-IT" sz="1200" dirty="0"/>
            <a:t> (Rappresentante Lavoratori Sicurezza)</a:t>
          </a:r>
        </a:p>
      </dgm:t>
    </dgm:pt>
    <dgm:pt modelId="{C3AE5723-930E-436F-9202-63346C46FD38}" type="parTrans" cxnId="{AF764FEE-BF64-46C9-B0A6-5C5A68A32A6E}">
      <dgm:prSet/>
      <dgm:spPr/>
      <dgm:t>
        <a:bodyPr/>
        <a:lstStyle/>
        <a:p>
          <a:endParaRPr lang="it-IT"/>
        </a:p>
      </dgm:t>
    </dgm:pt>
    <dgm:pt modelId="{031FB1B9-DCBA-431D-A98B-2B9FAB808D75}" type="sibTrans" cxnId="{AF764FEE-BF64-46C9-B0A6-5C5A68A32A6E}">
      <dgm:prSet/>
      <dgm:spPr/>
      <dgm:t>
        <a:bodyPr/>
        <a:lstStyle/>
        <a:p>
          <a:endParaRPr lang="it-IT"/>
        </a:p>
      </dgm:t>
    </dgm:pt>
    <dgm:pt modelId="{069C5BAD-3AFF-4410-9DE7-B2A2F6167FCF}">
      <dgm:prSet phldrT="[Testo]" custT="1"/>
      <dgm:spPr/>
      <dgm:t>
        <a:bodyPr/>
        <a:lstStyle/>
        <a:p>
          <a:pPr algn="ctr"/>
          <a:endParaRPr lang="it-IT" sz="1400" b="1" dirty="0">
            <a:solidFill>
              <a:schemeClr val="tx1"/>
            </a:solidFill>
          </a:endParaRPr>
        </a:p>
        <a:p>
          <a:pPr algn="ctr"/>
          <a:r>
            <a:rPr lang="it-IT" sz="1400" b="1" dirty="0">
              <a:solidFill>
                <a:schemeClr val="tx1"/>
              </a:solidFill>
            </a:rPr>
            <a:t>Squadre primo soccorso</a:t>
          </a:r>
        </a:p>
        <a:p>
          <a:pPr algn="ctr"/>
          <a:r>
            <a:rPr lang="it-IT" sz="1100" dirty="0"/>
            <a:t>(12 ore formazione)</a:t>
          </a:r>
        </a:p>
        <a:p>
          <a:pPr algn="ctr"/>
          <a:r>
            <a:rPr lang="it-IT" sz="1100" dirty="0"/>
            <a:t>(aggiornamento 4 ore alla scadenza del 3 anno)</a:t>
          </a:r>
        </a:p>
        <a:p>
          <a:pPr algn="ctr"/>
          <a:endParaRPr lang="it-IT" sz="1100" dirty="0"/>
        </a:p>
      </dgm:t>
    </dgm:pt>
    <dgm:pt modelId="{AD367241-CADC-410B-86F2-411DC26F5BF4}" type="parTrans" cxnId="{EA9F1D78-A1A2-446C-9251-EE4366B8AF3D}">
      <dgm:prSet/>
      <dgm:spPr/>
      <dgm:t>
        <a:bodyPr/>
        <a:lstStyle/>
        <a:p>
          <a:endParaRPr lang="it-IT"/>
        </a:p>
      </dgm:t>
    </dgm:pt>
    <dgm:pt modelId="{6EE807E3-AE98-4A38-96F9-6E0BE9D42309}" type="sibTrans" cxnId="{EA9F1D78-A1A2-446C-9251-EE4366B8AF3D}">
      <dgm:prSet/>
      <dgm:spPr/>
      <dgm:t>
        <a:bodyPr/>
        <a:lstStyle/>
        <a:p>
          <a:endParaRPr lang="it-IT"/>
        </a:p>
      </dgm:t>
    </dgm:pt>
    <dgm:pt modelId="{A05DC40D-A77F-4B9C-8C50-04561E3CB291}">
      <dgm:prSet custT="1"/>
      <dgm:spPr/>
      <dgm:t>
        <a:bodyPr/>
        <a:lstStyle/>
        <a:p>
          <a:r>
            <a:rPr lang="it-IT" sz="1200" b="1" dirty="0">
              <a:solidFill>
                <a:schemeClr val="tx1"/>
              </a:solidFill>
            </a:rPr>
            <a:t>DIRIGENTI</a:t>
          </a:r>
        </a:p>
        <a:p>
          <a:r>
            <a:rPr lang="it-IT" sz="1200" dirty="0"/>
            <a:t> (ore formazione 16) (aggiornamento quinquennale di 6 ore)</a:t>
          </a:r>
        </a:p>
      </dgm:t>
    </dgm:pt>
    <dgm:pt modelId="{E230FC96-191B-4679-8807-E345D00DF4B2}" type="parTrans" cxnId="{2E998340-02CF-45B4-9609-CD1E8A0EBDE0}">
      <dgm:prSet/>
      <dgm:spPr/>
      <dgm:t>
        <a:bodyPr/>
        <a:lstStyle/>
        <a:p>
          <a:endParaRPr lang="it-IT"/>
        </a:p>
      </dgm:t>
    </dgm:pt>
    <dgm:pt modelId="{1503BB83-5CE3-4557-8640-B78DFA784C6F}" type="sibTrans" cxnId="{2E998340-02CF-45B4-9609-CD1E8A0EBDE0}">
      <dgm:prSet/>
      <dgm:spPr/>
      <dgm:t>
        <a:bodyPr/>
        <a:lstStyle/>
        <a:p>
          <a:endParaRPr lang="it-IT"/>
        </a:p>
      </dgm:t>
    </dgm:pt>
    <dgm:pt modelId="{F2388DA7-2C7F-43A6-978A-D0CD7BE97749}">
      <dgm:prSet custT="1"/>
      <dgm:spPr/>
      <dgm:t>
        <a:bodyPr/>
        <a:lstStyle/>
        <a:p>
          <a:r>
            <a:rPr lang="it-IT" sz="1200" b="1" dirty="0">
              <a:solidFill>
                <a:schemeClr val="tx1"/>
              </a:solidFill>
            </a:rPr>
            <a:t>PREPOSTI </a:t>
          </a:r>
        </a:p>
        <a:p>
          <a:r>
            <a:rPr lang="it-IT" sz="1200" dirty="0"/>
            <a:t>(ore formazione 4+8+8) (aggiornamento quinquennale di 6 ore)</a:t>
          </a:r>
        </a:p>
      </dgm:t>
    </dgm:pt>
    <dgm:pt modelId="{5A1EAFB1-E007-447E-B386-A7E17BCA4D19}" type="parTrans" cxnId="{B8354D1C-439D-40E0-BC1E-C432D616DCD6}">
      <dgm:prSet/>
      <dgm:spPr/>
      <dgm:t>
        <a:bodyPr/>
        <a:lstStyle/>
        <a:p>
          <a:endParaRPr lang="it-IT"/>
        </a:p>
      </dgm:t>
    </dgm:pt>
    <dgm:pt modelId="{F2D2EB1E-81C0-4068-B3A8-2092D6C7876D}" type="sibTrans" cxnId="{B8354D1C-439D-40E0-BC1E-C432D616DCD6}">
      <dgm:prSet/>
      <dgm:spPr/>
      <dgm:t>
        <a:bodyPr/>
        <a:lstStyle/>
        <a:p>
          <a:endParaRPr lang="it-IT"/>
        </a:p>
      </dgm:t>
    </dgm:pt>
    <dgm:pt modelId="{B13E1C4C-4F73-462F-A89D-5A7528AAEFF5}">
      <dgm:prSet custT="1"/>
      <dgm:spPr/>
      <dgm:t>
        <a:bodyPr/>
        <a:lstStyle/>
        <a:p>
          <a:r>
            <a:rPr lang="it-IT" sz="1200" b="1" dirty="0">
              <a:solidFill>
                <a:schemeClr val="tx1"/>
              </a:solidFill>
            </a:rPr>
            <a:t>LAVORATORI </a:t>
          </a:r>
        </a:p>
        <a:p>
          <a:r>
            <a:rPr lang="it-IT" sz="1200" dirty="0"/>
            <a:t>(ore formazione 4+8) </a:t>
          </a:r>
        </a:p>
        <a:p>
          <a:r>
            <a:rPr lang="it-IT" sz="1200" dirty="0"/>
            <a:t>(aggiornamento 6 ore quinquennale)</a:t>
          </a:r>
        </a:p>
      </dgm:t>
    </dgm:pt>
    <dgm:pt modelId="{D58AE09A-6240-400C-B90C-CBA44CE43E03}" type="parTrans" cxnId="{1A5F3E4E-5048-4EB1-8FC5-3B3220DA2F3C}">
      <dgm:prSet/>
      <dgm:spPr/>
      <dgm:t>
        <a:bodyPr/>
        <a:lstStyle/>
        <a:p>
          <a:endParaRPr lang="it-IT"/>
        </a:p>
      </dgm:t>
    </dgm:pt>
    <dgm:pt modelId="{4496A322-AF76-46A8-8F0C-DF0C1D4AC55E}" type="sibTrans" cxnId="{1A5F3E4E-5048-4EB1-8FC5-3B3220DA2F3C}">
      <dgm:prSet/>
      <dgm:spPr/>
      <dgm:t>
        <a:bodyPr/>
        <a:lstStyle/>
        <a:p>
          <a:endParaRPr lang="it-IT"/>
        </a:p>
      </dgm:t>
    </dgm:pt>
    <dgm:pt modelId="{C2247036-D70E-47D1-8BEE-AB0D2C7545C8}">
      <dgm:prSet phldrT="[Testo]" custT="1"/>
      <dgm:spPr/>
      <dgm:t>
        <a:bodyPr/>
        <a:lstStyle/>
        <a:p>
          <a:r>
            <a:rPr lang="it-IT" sz="1200" dirty="0"/>
            <a:t> </a:t>
          </a:r>
          <a:r>
            <a:rPr lang="it-IT" sz="1200" b="1" dirty="0">
              <a:solidFill>
                <a:schemeClr val="tx1"/>
              </a:solidFill>
            </a:rPr>
            <a:t>MEDICO COMPETENTE</a:t>
          </a:r>
        </a:p>
        <a:p>
          <a:r>
            <a:rPr lang="it-IT" sz="1200" b="0" dirty="0">
              <a:solidFill>
                <a:schemeClr val="bg1"/>
              </a:solidFill>
            </a:rPr>
            <a:t>(medico del lavoro)</a:t>
          </a:r>
        </a:p>
      </dgm:t>
    </dgm:pt>
    <dgm:pt modelId="{DE8D840E-DDC0-40ED-9039-E7F4211C5F2F}" type="parTrans" cxnId="{855BBF5F-E11B-420A-A67A-CF88C86506BA}">
      <dgm:prSet/>
      <dgm:spPr/>
      <dgm:t>
        <a:bodyPr/>
        <a:lstStyle/>
        <a:p>
          <a:endParaRPr lang="it-IT"/>
        </a:p>
      </dgm:t>
    </dgm:pt>
    <dgm:pt modelId="{33F1B65A-B60D-4100-9B77-FF01BD7584F6}" type="sibTrans" cxnId="{855BBF5F-E11B-420A-A67A-CF88C86506BA}">
      <dgm:prSet/>
      <dgm:spPr/>
      <dgm:t>
        <a:bodyPr/>
        <a:lstStyle/>
        <a:p>
          <a:endParaRPr lang="it-IT"/>
        </a:p>
      </dgm:t>
    </dgm:pt>
    <dgm:pt modelId="{2AC0E44A-F687-4DA1-AA3E-19AF72C4F916}">
      <dgm:prSet phldrT="[Testo]" custT="1"/>
      <dgm:spPr/>
      <dgm:t>
        <a:bodyPr/>
        <a:lstStyle/>
        <a:p>
          <a:pPr algn="ctr"/>
          <a:endParaRPr lang="it-IT" sz="900" b="1" dirty="0">
            <a:solidFill>
              <a:schemeClr val="tx1"/>
            </a:solidFill>
          </a:endParaRPr>
        </a:p>
        <a:p>
          <a:pPr algn="ctr"/>
          <a:r>
            <a:rPr lang="it-IT" sz="1400" b="1" dirty="0">
              <a:solidFill>
                <a:schemeClr val="tx1"/>
              </a:solidFill>
            </a:rPr>
            <a:t>Squadre BLSD</a:t>
          </a:r>
        </a:p>
        <a:p>
          <a:pPr algn="ctr"/>
          <a:r>
            <a:rPr lang="it-IT" sz="1400" dirty="0"/>
            <a:t>(6 ore formazione)</a:t>
          </a:r>
        </a:p>
        <a:p>
          <a:pPr algn="ctr"/>
          <a:r>
            <a:rPr lang="it-IT" sz="1400" dirty="0"/>
            <a:t>(aggiornamento 3 ore alla scadenza del 2 anno</a:t>
          </a:r>
          <a:r>
            <a:rPr lang="it-IT" sz="900" dirty="0"/>
            <a:t>)</a:t>
          </a:r>
        </a:p>
        <a:p>
          <a:pPr algn="ctr"/>
          <a:endParaRPr lang="it-IT" sz="900" dirty="0"/>
        </a:p>
      </dgm:t>
    </dgm:pt>
    <dgm:pt modelId="{F8F0EEB6-BC90-4C85-88A4-7E2B41F74720}" type="parTrans" cxnId="{9E583388-DF6F-4B2B-A879-FAC6835914B2}">
      <dgm:prSet/>
      <dgm:spPr/>
      <dgm:t>
        <a:bodyPr/>
        <a:lstStyle/>
        <a:p>
          <a:endParaRPr lang="it-IT"/>
        </a:p>
      </dgm:t>
    </dgm:pt>
    <dgm:pt modelId="{5C8DD8EF-D42F-4F51-B124-A52972F84B4B}" type="sibTrans" cxnId="{9E583388-DF6F-4B2B-A879-FAC6835914B2}">
      <dgm:prSet/>
      <dgm:spPr/>
      <dgm:t>
        <a:bodyPr/>
        <a:lstStyle/>
        <a:p>
          <a:endParaRPr lang="it-IT"/>
        </a:p>
      </dgm:t>
    </dgm:pt>
    <dgm:pt modelId="{F9CF2055-FCDF-482A-862D-A77ABC05DAE5}" type="pres">
      <dgm:prSet presAssocID="{B59F6D2F-5B13-4B7D-90E4-7955981EA4E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B0BFC57-9D7A-42ED-A7B5-90939502AA56}" type="pres">
      <dgm:prSet presAssocID="{1785ED93-CAF1-41FC-ABD1-71E2CD028400}" presName="vertOne" presStyleCnt="0"/>
      <dgm:spPr/>
    </dgm:pt>
    <dgm:pt modelId="{51A938D6-132F-4967-A5DE-B59A94240B0A}" type="pres">
      <dgm:prSet presAssocID="{1785ED93-CAF1-41FC-ABD1-71E2CD028400}" presName="txOne" presStyleLbl="node0" presStyleIdx="0" presStyleCnt="1">
        <dgm:presLayoutVars>
          <dgm:chPref val="3"/>
        </dgm:presLayoutVars>
      </dgm:prSet>
      <dgm:spPr/>
    </dgm:pt>
    <dgm:pt modelId="{95725F74-FB77-4A82-9EC3-CA84FB9D47C7}" type="pres">
      <dgm:prSet presAssocID="{1785ED93-CAF1-41FC-ABD1-71E2CD028400}" presName="parTransOne" presStyleCnt="0"/>
      <dgm:spPr/>
    </dgm:pt>
    <dgm:pt modelId="{3C1E8992-0584-4992-ACA8-1D22C5EF92FD}" type="pres">
      <dgm:prSet presAssocID="{1785ED93-CAF1-41FC-ABD1-71E2CD028400}" presName="horzOne" presStyleCnt="0"/>
      <dgm:spPr/>
    </dgm:pt>
    <dgm:pt modelId="{56DD927D-78F4-4F35-84E7-4BD102B896C5}" type="pres">
      <dgm:prSet presAssocID="{D7DF18BE-BD95-43F1-9F99-FD09BECB1D33}" presName="vertTwo" presStyleCnt="0"/>
      <dgm:spPr/>
    </dgm:pt>
    <dgm:pt modelId="{711F1E67-DCB9-463D-8EA0-C48B887C1B3A}" type="pres">
      <dgm:prSet presAssocID="{D7DF18BE-BD95-43F1-9F99-FD09BECB1D33}" presName="txTwo" presStyleLbl="node2" presStyleIdx="0" presStyleCnt="3" custScaleX="88367">
        <dgm:presLayoutVars>
          <dgm:chPref val="3"/>
        </dgm:presLayoutVars>
      </dgm:prSet>
      <dgm:spPr/>
    </dgm:pt>
    <dgm:pt modelId="{2C5D8F62-B711-489D-8483-A5BE96B2366D}" type="pres">
      <dgm:prSet presAssocID="{D7DF18BE-BD95-43F1-9F99-FD09BECB1D33}" presName="parTransTwo" presStyleCnt="0"/>
      <dgm:spPr/>
    </dgm:pt>
    <dgm:pt modelId="{EF1BDA48-4CDE-45DC-8165-CDE084D1631A}" type="pres">
      <dgm:prSet presAssocID="{D7DF18BE-BD95-43F1-9F99-FD09BECB1D33}" presName="horzTwo" presStyleCnt="0"/>
      <dgm:spPr/>
    </dgm:pt>
    <dgm:pt modelId="{22758DC8-A488-46FB-91C6-F65A59D9B8D4}" type="pres">
      <dgm:prSet presAssocID="{A05DC40D-A77F-4B9C-8C50-04561E3CB291}" presName="vertThree" presStyleCnt="0"/>
      <dgm:spPr/>
    </dgm:pt>
    <dgm:pt modelId="{CBAA1C9C-411A-45D5-8BB2-419048E56F30}" type="pres">
      <dgm:prSet presAssocID="{A05DC40D-A77F-4B9C-8C50-04561E3CB291}" presName="txThree" presStyleLbl="node3" presStyleIdx="0" presStyleCnt="3" custScaleX="478494">
        <dgm:presLayoutVars>
          <dgm:chPref val="3"/>
        </dgm:presLayoutVars>
      </dgm:prSet>
      <dgm:spPr/>
    </dgm:pt>
    <dgm:pt modelId="{6C8DEA95-5FD8-4D97-92BF-2803AE0C5C33}" type="pres">
      <dgm:prSet presAssocID="{A05DC40D-A77F-4B9C-8C50-04561E3CB291}" presName="horzThree" presStyleCnt="0"/>
      <dgm:spPr/>
    </dgm:pt>
    <dgm:pt modelId="{D182200B-582A-470B-ADDF-6CD50B4E4D13}" type="pres">
      <dgm:prSet presAssocID="{1503BB83-5CE3-4557-8640-B78DFA784C6F}" presName="sibSpaceThree" presStyleCnt="0"/>
      <dgm:spPr/>
    </dgm:pt>
    <dgm:pt modelId="{535ED0C3-6B4E-4C6F-9CB3-85D45F4AEEA0}" type="pres">
      <dgm:prSet presAssocID="{F2388DA7-2C7F-43A6-978A-D0CD7BE97749}" presName="vertThree" presStyleCnt="0"/>
      <dgm:spPr/>
    </dgm:pt>
    <dgm:pt modelId="{CD687D8B-22E1-4777-92E2-F3FA591BF8CB}" type="pres">
      <dgm:prSet presAssocID="{F2388DA7-2C7F-43A6-978A-D0CD7BE97749}" presName="txThree" presStyleLbl="node3" presStyleIdx="1" presStyleCnt="3" custScaleX="201636" custLinFactNeighborX="30124" custLinFactNeighborY="21728">
        <dgm:presLayoutVars>
          <dgm:chPref val="3"/>
        </dgm:presLayoutVars>
      </dgm:prSet>
      <dgm:spPr/>
    </dgm:pt>
    <dgm:pt modelId="{53F15949-23A5-442D-98CA-38F72611B287}" type="pres">
      <dgm:prSet presAssocID="{F2388DA7-2C7F-43A6-978A-D0CD7BE97749}" presName="parTransThree" presStyleCnt="0"/>
      <dgm:spPr/>
    </dgm:pt>
    <dgm:pt modelId="{77B7A995-093B-4AC6-8795-3F1FF30EF605}" type="pres">
      <dgm:prSet presAssocID="{F2388DA7-2C7F-43A6-978A-D0CD7BE97749}" presName="horzThree" presStyleCnt="0"/>
      <dgm:spPr/>
    </dgm:pt>
    <dgm:pt modelId="{2EF25050-91C4-4A0D-80DF-6DCD3C637220}" type="pres">
      <dgm:prSet presAssocID="{4E722AFA-2512-4D7F-9CCF-3D42240F5B99}" presName="vertFour" presStyleCnt="0">
        <dgm:presLayoutVars>
          <dgm:chPref val="3"/>
        </dgm:presLayoutVars>
      </dgm:prSet>
      <dgm:spPr/>
    </dgm:pt>
    <dgm:pt modelId="{DDEDAAC6-0F2A-4167-A158-43C4B47E4E3F}" type="pres">
      <dgm:prSet presAssocID="{4E722AFA-2512-4D7F-9CCF-3D42240F5B99}" presName="txFour" presStyleLbl="node4" presStyleIdx="0" presStyleCnt="3" custScaleX="449826" custLinFactX="-200000" custLinFactNeighborX="-210204" custLinFactNeighborY="-3234">
        <dgm:presLayoutVars>
          <dgm:chPref val="3"/>
        </dgm:presLayoutVars>
      </dgm:prSet>
      <dgm:spPr/>
    </dgm:pt>
    <dgm:pt modelId="{235DA494-3D26-4E06-9327-189BE889ED0C}" type="pres">
      <dgm:prSet presAssocID="{4E722AFA-2512-4D7F-9CCF-3D42240F5B99}" presName="horzFour" presStyleCnt="0"/>
      <dgm:spPr/>
    </dgm:pt>
    <dgm:pt modelId="{C2DCB210-BD61-4410-926A-2AAC88297575}" type="pres">
      <dgm:prSet presAssocID="{BC0AF363-2D46-4BA9-A4D3-3752096D7E6A}" presName="sibSpaceTwo" presStyleCnt="0"/>
      <dgm:spPr/>
    </dgm:pt>
    <dgm:pt modelId="{E3B79494-A578-496C-88CE-C270350D4B0A}" type="pres">
      <dgm:prSet presAssocID="{C2247036-D70E-47D1-8BEE-AB0D2C7545C8}" presName="vertTwo" presStyleCnt="0"/>
      <dgm:spPr/>
    </dgm:pt>
    <dgm:pt modelId="{D864FEC3-36A4-4598-8565-9743D7D52CA5}" type="pres">
      <dgm:prSet presAssocID="{C2247036-D70E-47D1-8BEE-AB0D2C7545C8}" presName="txTwo" presStyleLbl="node2" presStyleIdx="1" presStyleCnt="3" custScaleX="413680">
        <dgm:presLayoutVars>
          <dgm:chPref val="3"/>
        </dgm:presLayoutVars>
      </dgm:prSet>
      <dgm:spPr/>
    </dgm:pt>
    <dgm:pt modelId="{A3E85BEB-DC63-4231-9B88-39F1F0BC16BC}" type="pres">
      <dgm:prSet presAssocID="{C2247036-D70E-47D1-8BEE-AB0D2C7545C8}" presName="horzTwo" presStyleCnt="0"/>
      <dgm:spPr/>
    </dgm:pt>
    <dgm:pt modelId="{5FC09945-BF73-48EF-B3BB-F7A89B45129C}" type="pres">
      <dgm:prSet presAssocID="{33F1B65A-B60D-4100-9B77-FF01BD7584F6}" presName="sibSpaceTwo" presStyleCnt="0"/>
      <dgm:spPr/>
    </dgm:pt>
    <dgm:pt modelId="{143C26EF-29B0-46F8-B9B1-BEAB8D8956A7}" type="pres">
      <dgm:prSet presAssocID="{6A6C9C31-FDA3-41C1-80DB-F641DF3FFC0B}" presName="vertTwo" presStyleCnt="0"/>
      <dgm:spPr/>
    </dgm:pt>
    <dgm:pt modelId="{55EB036D-FF04-4B54-A322-E4628594193C}" type="pres">
      <dgm:prSet presAssocID="{6A6C9C31-FDA3-41C1-80DB-F641DF3FFC0B}" presName="txTwo" presStyleLbl="node2" presStyleIdx="2" presStyleCnt="3">
        <dgm:presLayoutVars>
          <dgm:chPref val="3"/>
        </dgm:presLayoutVars>
      </dgm:prSet>
      <dgm:spPr/>
    </dgm:pt>
    <dgm:pt modelId="{4E996BB4-65E1-46B8-BADD-F2758337262C}" type="pres">
      <dgm:prSet presAssocID="{6A6C9C31-FDA3-41C1-80DB-F641DF3FFC0B}" presName="parTransTwo" presStyleCnt="0"/>
      <dgm:spPr/>
    </dgm:pt>
    <dgm:pt modelId="{A56EC95F-5D34-4A4A-83B8-598B2B59B168}" type="pres">
      <dgm:prSet presAssocID="{6A6C9C31-FDA3-41C1-80DB-F641DF3FFC0B}" presName="horzTwo" presStyleCnt="0"/>
      <dgm:spPr/>
    </dgm:pt>
    <dgm:pt modelId="{9F9CF8F4-3902-4DB9-89DE-04598F7ADDD6}" type="pres">
      <dgm:prSet presAssocID="{B13E1C4C-4F73-462F-A89D-5A7528AAEFF5}" presName="vertThree" presStyleCnt="0"/>
      <dgm:spPr/>
    </dgm:pt>
    <dgm:pt modelId="{64F2ADE7-9613-46DC-872A-0473A41FF506}" type="pres">
      <dgm:prSet presAssocID="{B13E1C4C-4F73-462F-A89D-5A7528AAEFF5}" presName="txThree" presStyleLbl="node3" presStyleIdx="2" presStyleCnt="3">
        <dgm:presLayoutVars>
          <dgm:chPref val="3"/>
        </dgm:presLayoutVars>
      </dgm:prSet>
      <dgm:spPr/>
    </dgm:pt>
    <dgm:pt modelId="{B80389E7-BA47-413C-A757-E66222E23CDB}" type="pres">
      <dgm:prSet presAssocID="{B13E1C4C-4F73-462F-A89D-5A7528AAEFF5}" presName="parTransThree" presStyleCnt="0"/>
      <dgm:spPr/>
    </dgm:pt>
    <dgm:pt modelId="{728EF920-72F7-4A4A-9DA3-AB8F6CF10715}" type="pres">
      <dgm:prSet presAssocID="{B13E1C4C-4F73-462F-A89D-5A7528AAEFF5}" presName="horzThree" presStyleCnt="0"/>
      <dgm:spPr/>
    </dgm:pt>
    <dgm:pt modelId="{EF00A7A6-971B-4975-9F96-FE2C1CC99EB6}" type="pres">
      <dgm:prSet presAssocID="{069C5BAD-3AFF-4410-9DE7-B2A2F6167FCF}" presName="vertFour" presStyleCnt="0">
        <dgm:presLayoutVars>
          <dgm:chPref val="3"/>
        </dgm:presLayoutVars>
      </dgm:prSet>
      <dgm:spPr/>
    </dgm:pt>
    <dgm:pt modelId="{F04DBB15-EF76-48E1-858B-504A3FB77470}" type="pres">
      <dgm:prSet presAssocID="{069C5BAD-3AFF-4410-9DE7-B2A2F6167FCF}" presName="txFour" presStyleLbl="node4" presStyleIdx="1" presStyleCnt="3" custScaleX="508299" custLinFactX="-200000" custLinFactNeighborX="-282443" custLinFactNeighborY="-3234">
        <dgm:presLayoutVars>
          <dgm:chPref val="3"/>
        </dgm:presLayoutVars>
      </dgm:prSet>
      <dgm:spPr/>
    </dgm:pt>
    <dgm:pt modelId="{7AB997A8-481D-4AE4-A97B-95378C8CB9A4}" type="pres">
      <dgm:prSet presAssocID="{069C5BAD-3AFF-4410-9DE7-B2A2F6167FCF}" presName="horzFour" presStyleCnt="0"/>
      <dgm:spPr/>
    </dgm:pt>
    <dgm:pt modelId="{25B11445-0678-43DE-A7A2-A87C07DC5106}" type="pres">
      <dgm:prSet presAssocID="{6EE807E3-AE98-4A38-96F9-6E0BE9D42309}" presName="sibSpaceFour" presStyleCnt="0"/>
      <dgm:spPr/>
    </dgm:pt>
    <dgm:pt modelId="{42E0FB29-ACEC-4B28-9F59-B220F2BB8383}" type="pres">
      <dgm:prSet presAssocID="{2AC0E44A-F687-4DA1-AA3E-19AF72C4F916}" presName="vertFour" presStyleCnt="0">
        <dgm:presLayoutVars>
          <dgm:chPref val="3"/>
        </dgm:presLayoutVars>
      </dgm:prSet>
      <dgm:spPr/>
    </dgm:pt>
    <dgm:pt modelId="{4B7320F1-A708-4254-A48F-CFAFB59A99C4}" type="pres">
      <dgm:prSet presAssocID="{2AC0E44A-F687-4DA1-AA3E-19AF72C4F916}" presName="txFour" presStyleLbl="node4" presStyleIdx="2" presStyleCnt="3" custScaleX="595514" custLinFactX="-84525" custLinFactNeighborX="-100000" custLinFactNeighborY="-3234">
        <dgm:presLayoutVars>
          <dgm:chPref val="3"/>
        </dgm:presLayoutVars>
      </dgm:prSet>
      <dgm:spPr/>
    </dgm:pt>
    <dgm:pt modelId="{36E93390-C65C-4F56-9FED-88E421127F3C}" type="pres">
      <dgm:prSet presAssocID="{2AC0E44A-F687-4DA1-AA3E-19AF72C4F916}" presName="horzFour" presStyleCnt="0"/>
      <dgm:spPr/>
    </dgm:pt>
  </dgm:ptLst>
  <dgm:cxnLst>
    <dgm:cxn modelId="{CBAAC300-C83F-468B-A591-04A79BB3068A}" type="presOf" srcId="{2AC0E44A-F687-4DA1-AA3E-19AF72C4F916}" destId="{4B7320F1-A708-4254-A48F-CFAFB59A99C4}" srcOrd="0" destOrd="0" presId="urn:microsoft.com/office/officeart/2005/8/layout/hierarchy4"/>
    <dgm:cxn modelId="{2EE16115-EF81-4EAE-8057-EDA76BBD1EDC}" type="presOf" srcId="{B13E1C4C-4F73-462F-A89D-5A7528AAEFF5}" destId="{64F2ADE7-9613-46DC-872A-0473A41FF506}" srcOrd="0" destOrd="0" presId="urn:microsoft.com/office/officeart/2005/8/layout/hierarchy4"/>
    <dgm:cxn modelId="{B8354D1C-439D-40E0-BC1E-C432D616DCD6}" srcId="{D7DF18BE-BD95-43F1-9F99-FD09BECB1D33}" destId="{F2388DA7-2C7F-43A6-978A-D0CD7BE97749}" srcOrd="1" destOrd="0" parTransId="{5A1EAFB1-E007-447E-B386-A7E17BCA4D19}" sibTransId="{F2D2EB1E-81C0-4068-B3A8-2092D6C7876D}"/>
    <dgm:cxn modelId="{921AA327-36FF-4E62-AEBA-863A193E8A3C}" srcId="{1785ED93-CAF1-41FC-ABD1-71E2CD028400}" destId="{D7DF18BE-BD95-43F1-9F99-FD09BECB1D33}" srcOrd="0" destOrd="0" parTransId="{D8326353-D5F0-4E39-BCA7-7B3563614772}" sibTransId="{BC0AF363-2D46-4BA9-A4D3-3752096D7E6A}"/>
    <dgm:cxn modelId="{2E998340-02CF-45B4-9609-CD1E8A0EBDE0}" srcId="{D7DF18BE-BD95-43F1-9F99-FD09BECB1D33}" destId="{A05DC40D-A77F-4B9C-8C50-04561E3CB291}" srcOrd="0" destOrd="0" parTransId="{E230FC96-191B-4679-8807-E345D00DF4B2}" sibTransId="{1503BB83-5CE3-4557-8640-B78DFA784C6F}"/>
    <dgm:cxn modelId="{855BBF5F-E11B-420A-A67A-CF88C86506BA}" srcId="{1785ED93-CAF1-41FC-ABD1-71E2CD028400}" destId="{C2247036-D70E-47D1-8BEE-AB0D2C7545C8}" srcOrd="1" destOrd="0" parTransId="{DE8D840E-DDC0-40ED-9039-E7F4211C5F2F}" sibTransId="{33F1B65A-B60D-4100-9B77-FF01BD7584F6}"/>
    <dgm:cxn modelId="{3CB55D6B-BBDA-403E-9398-7803C89086AB}" srcId="{B59F6D2F-5B13-4B7D-90E4-7955981EA4EA}" destId="{1785ED93-CAF1-41FC-ABD1-71E2CD028400}" srcOrd="0" destOrd="0" parTransId="{C3AF21E0-8561-4AFF-8166-171148E24C41}" sibTransId="{D254D1E5-2A8F-4C6E-8C72-A05F5AAF8881}"/>
    <dgm:cxn modelId="{AACE094D-21CB-4713-B40A-75EAC23DE7FB}" type="presOf" srcId="{F2388DA7-2C7F-43A6-978A-D0CD7BE97749}" destId="{CD687D8B-22E1-4777-92E2-F3FA591BF8CB}" srcOrd="0" destOrd="0" presId="urn:microsoft.com/office/officeart/2005/8/layout/hierarchy4"/>
    <dgm:cxn modelId="{1A5F3E4E-5048-4EB1-8FC5-3B3220DA2F3C}" srcId="{6A6C9C31-FDA3-41C1-80DB-F641DF3FFC0B}" destId="{B13E1C4C-4F73-462F-A89D-5A7528AAEFF5}" srcOrd="0" destOrd="0" parTransId="{D58AE09A-6240-400C-B90C-CBA44CE43E03}" sibTransId="{4496A322-AF76-46A8-8F0C-DF0C1D4AC55E}"/>
    <dgm:cxn modelId="{EA9F1D78-A1A2-446C-9251-EE4366B8AF3D}" srcId="{B13E1C4C-4F73-462F-A89D-5A7528AAEFF5}" destId="{069C5BAD-3AFF-4410-9DE7-B2A2F6167FCF}" srcOrd="0" destOrd="0" parTransId="{AD367241-CADC-410B-86F2-411DC26F5BF4}" sibTransId="{6EE807E3-AE98-4A38-96F9-6E0BE9D42309}"/>
    <dgm:cxn modelId="{CEA0E95A-E1DA-4B02-A4C8-12B48A8F6AAE}" type="presOf" srcId="{069C5BAD-3AFF-4410-9DE7-B2A2F6167FCF}" destId="{F04DBB15-EF76-48E1-858B-504A3FB77470}" srcOrd="0" destOrd="0" presId="urn:microsoft.com/office/officeart/2005/8/layout/hierarchy4"/>
    <dgm:cxn modelId="{7A371B7D-EF2F-4C32-BBB0-DA77989A4B87}" type="presOf" srcId="{C2247036-D70E-47D1-8BEE-AB0D2C7545C8}" destId="{D864FEC3-36A4-4598-8565-9743D7D52CA5}" srcOrd="0" destOrd="0" presId="urn:microsoft.com/office/officeart/2005/8/layout/hierarchy4"/>
    <dgm:cxn modelId="{3ED94182-1AEC-447D-9001-65BA24791EF0}" type="presOf" srcId="{B59F6D2F-5B13-4B7D-90E4-7955981EA4EA}" destId="{F9CF2055-FCDF-482A-862D-A77ABC05DAE5}" srcOrd="0" destOrd="0" presId="urn:microsoft.com/office/officeart/2005/8/layout/hierarchy4"/>
    <dgm:cxn modelId="{9E583388-DF6F-4B2B-A879-FAC6835914B2}" srcId="{B13E1C4C-4F73-462F-A89D-5A7528AAEFF5}" destId="{2AC0E44A-F687-4DA1-AA3E-19AF72C4F916}" srcOrd="1" destOrd="0" parTransId="{F8F0EEB6-BC90-4C85-88A4-7E2B41F74720}" sibTransId="{5C8DD8EF-D42F-4F51-B124-A52972F84B4B}"/>
    <dgm:cxn modelId="{D7D3A0A5-239F-40A6-8B35-8D095675D57E}" type="presOf" srcId="{1785ED93-CAF1-41FC-ABD1-71E2CD028400}" destId="{51A938D6-132F-4967-A5DE-B59A94240B0A}" srcOrd="0" destOrd="0" presId="urn:microsoft.com/office/officeart/2005/8/layout/hierarchy4"/>
    <dgm:cxn modelId="{1A7FD6B0-4D82-4C9B-A929-CD2FA1E9198C}" type="presOf" srcId="{D7DF18BE-BD95-43F1-9F99-FD09BECB1D33}" destId="{711F1E67-DCB9-463D-8EA0-C48B887C1B3A}" srcOrd="0" destOrd="0" presId="urn:microsoft.com/office/officeart/2005/8/layout/hierarchy4"/>
    <dgm:cxn modelId="{9DA89BB2-16FA-4EEA-986A-592D7C5B75F3}" type="presOf" srcId="{6A6C9C31-FDA3-41C1-80DB-F641DF3FFC0B}" destId="{55EB036D-FF04-4B54-A322-E4628594193C}" srcOrd="0" destOrd="0" presId="urn:microsoft.com/office/officeart/2005/8/layout/hierarchy4"/>
    <dgm:cxn modelId="{239498C1-DAAC-4FF7-ABF1-21E341F47D34}" type="presOf" srcId="{4E722AFA-2512-4D7F-9CCF-3D42240F5B99}" destId="{DDEDAAC6-0F2A-4167-A158-43C4B47E4E3F}" srcOrd="0" destOrd="0" presId="urn:microsoft.com/office/officeart/2005/8/layout/hierarchy4"/>
    <dgm:cxn modelId="{AF9DF5D7-4385-4606-B771-60EB358A4981}" srcId="{F2388DA7-2C7F-43A6-978A-D0CD7BE97749}" destId="{4E722AFA-2512-4D7F-9CCF-3D42240F5B99}" srcOrd="0" destOrd="0" parTransId="{5924212D-00E9-470C-A35B-EAF8612FD671}" sibTransId="{1CE517A9-68C0-442A-9AC3-7931D9C98E89}"/>
    <dgm:cxn modelId="{98552FE1-2921-420A-9E6B-38DCAB8D8821}" type="presOf" srcId="{A05DC40D-A77F-4B9C-8C50-04561E3CB291}" destId="{CBAA1C9C-411A-45D5-8BB2-419048E56F30}" srcOrd="0" destOrd="0" presId="urn:microsoft.com/office/officeart/2005/8/layout/hierarchy4"/>
    <dgm:cxn modelId="{AF764FEE-BF64-46C9-B0A6-5C5A68A32A6E}" srcId="{1785ED93-CAF1-41FC-ABD1-71E2CD028400}" destId="{6A6C9C31-FDA3-41C1-80DB-F641DF3FFC0B}" srcOrd="2" destOrd="0" parTransId="{C3AE5723-930E-436F-9202-63346C46FD38}" sibTransId="{031FB1B9-DCBA-431D-A98B-2B9FAB808D75}"/>
    <dgm:cxn modelId="{34BBA8F1-2B68-4039-AE77-C891623FB746}" type="presParOf" srcId="{F9CF2055-FCDF-482A-862D-A77ABC05DAE5}" destId="{AB0BFC57-9D7A-42ED-A7B5-90939502AA56}" srcOrd="0" destOrd="0" presId="urn:microsoft.com/office/officeart/2005/8/layout/hierarchy4"/>
    <dgm:cxn modelId="{8576BC71-DDEC-4F1E-A1B6-190FB903A40B}" type="presParOf" srcId="{AB0BFC57-9D7A-42ED-A7B5-90939502AA56}" destId="{51A938D6-132F-4967-A5DE-B59A94240B0A}" srcOrd="0" destOrd="0" presId="urn:microsoft.com/office/officeart/2005/8/layout/hierarchy4"/>
    <dgm:cxn modelId="{2FE9674F-5B45-40BB-A480-911CF72FC423}" type="presParOf" srcId="{AB0BFC57-9D7A-42ED-A7B5-90939502AA56}" destId="{95725F74-FB77-4A82-9EC3-CA84FB9D47C7}" srcOrd="1" destOrd="0" presId="urn:microsoft.com/office/officeart/2005/8/layout/hierarchy4"/>
    <dgm:cxn modelId="{FE6A4672-1708-450B-898E-64ABEDAD957C}" type="presParOf" srcId="{AB0BFC57-9D7A-42ED-A7B5-90939502AA56}" destId="{3C1E8992-0584-4992-ACA8-1D22C5EF92FD}" srcOrd="2" destOrd="0" presId="urn:microsoft.com/office/officeart/2005/8/layout/hierarchy4"/>
    <dgm:cxn modelId="{45D89361-69EF-4966-B599-0E2A6DF18DB7}" type="presParOf" srcId="{3C1E8992-0584-4992-ACA8-1D22C5EF92FD}" destId="{56DD927D-78F4-4F35-84E7-4BD102B896C5}" srcOrd="0" destOrd="0" presId="urn:microsoft.com/office/officeart/2005/8/layout/hierarchy4"/>
    <dgm:cxn modelId="{84292B59-B39D-463F-932C-7E474220C254}" type="presParOf" srcId="{56DD927D-78F4-4F35-84E7-4BD102B896C5}" destId="{711F1E67-DCB9-463D-8EA0-C48B887C1B3A}" srcOrd="0" destOrd="0" presId="urn:microsoft.com/office/officeart/2005/8/layout/hierarchy4"/>
    <dgm:cxn modelId="{6A2622D7-C1DA-46E0-9BE0-E9890482F58C}" type="presParOf" srcId="{56DD927D-78F4-4F35-84E7-4BD102B896C5}" destId="{2C5D8F62-B711-489D-8483-A5BE96B2366D}" srcOrd="1" destOrd="0" presId="urn:microsoft.com/office/officeart/2005/8/layout/hierarchy4"/>
    <dgm:cxn modelId="{D16BAA52-1EC4-4F69-B662-00E0CB4B1996}" type="presParOf" srcId="{56DD927D-78F4-4F35-84E7-4BD102B896C5}" destId="{EF1BDA48-4CDE-45DC-8165-CDE084D1631A}" srcOrd="2" destOrd="0" presId="urn:microsoft.com/office/officeart/2005/8/layout/hierarchy4"/>
    <dgm:cxn modelId="{C5063F87-6AAC-4CE1-B055-46E1C3738A9B}" type="presParOf" srcId="{EF1BDA48-4CDE-45DC-8165-CDE084D1631A}" destId="{22758DC8-A488-46FB-91C6-F65A59D9B8D4}" srcOrd="0" destOrd="0" presId="urn:microsoft.com/office/officeart/2005/8/layout/hierarchy4"/>
    <dgm:cxn modelId="{508AEBF3-E0D6-45BC-870B-7CD6AFB2B4C5}" type="presParOf" srcId="{22758DC8-A488-46FB-91C6-F65A59D9B8D4}" destId="{CBAA1C9C-411A-45D5-8BB2-419048E56F30}" srcOrd="0" destOrd="0" presId="urn:microsoft.com/office/officeart/2005/8/layout/hierarchy4"/>
    <dgm:cxn modelId="{E149D075-1DD2-4E92-AB64-D9EC5E188130}" type="presParOf" srcId="{22758DC8-A488-46FB-91C6-F65A59D9B8D4}" destId="{6C8DEA95-5FD8-4D97-92BF-2803AE0C5C33}" srcOrd="1" destOrd="0" presId="urn:microsoft.com/office/officeart/2005/8/layout/hierarchy4"/>
    <dgm:cxn modelId="{67AF2164-7205-4A58-B7CC-8E3D14AC62BF}" type="presParOf" srcId="{EF1BDA48-4CDE-45DC-8165-CDE084D1631A}" destId="{D182200B-582A-470B-ADDF-6CD50B4E4D13}" srcOrd="1" destOrd="0" presId="urn:microsoft.com/office/officeart/2005/8/layout/hierarchy4"/>
    <dgm:cxn modelId="{86501741-47B4-4E0B-816A-5C88104AF18D}" type="presParOf" srcId="{EF1BDA48-4CDE-45DC-8165-CDE084D1631A}" destId="{535ED0C3-6B4E-4C6F-9CB3-85D45F4AEEA0}" srcOrd="2" destOrd="0" presId="urn:microsoft.com/office/officeart/2005/8/layout/hierarchy4"/>
    <dgm:cxn modelId="{3ECC43FB-EB9F-4034-AF69-D300761C932D}" type="presParOf" srcId="{535ED0C3-6B4E-4C6F-9CB3-85D45F4AEEA0}" destId="{CD687D8B-22E1-4777-92E2-F3FA591BF8CB}" srcOrd="0" destOrd="0" presId="urn:microsoft.com/office/officeart/2005/8/layout/hierarchy4"/>
    <dgm:cxn modelId="{28088E7E-8FCF-4DD3-A5C8-084562C1E533}" type="presParOf" srcId="{535ED0C3-6B4E-4C6F-9CB3-85D45F4AEEA0}" destId="{53F15949-23A5-442D-98CA-38F72611B287}" srcOrd="1" destOrd="0" presId="urn:microsoft.com/office/officeart/2005/8/layout/hierarchy4"/>
    <dgm:cxn modelId="{51FA2C00-D8DD-4ABA-83E1-FEEF4FB8FF27}" type="presParOf" srcId="{535ED0C3-6B4E-4C6F-9CB3-85D45F4AEEA0}" destId="{77B7A995-093B-4AC6-8795-3F1FF30EF605}" srcOrd="2" destOrd="0" presId="urn:microsoft.com/office/officeart/2005/8/layout/hierarchy4"/>
    <dgm:cxn modelId="{9E3830FC-A8E3-446E-84EC-BF5CF859BBFD}" type="presParOf" srcId="{77B7A995-093B-4AC6-8795-3F1FF30EF605}" destId="{2EF25050-91C4-4A0D-80DF-6DCD3C637220}" srcOrd="0" destOrd="0" presId="urn:microsoft.com/office/officeart/2005/8/layout/hierarchy4"/>
    <dgm:cxn modelId="{051EB5C0-F8FB-4F62-B66F-FC26FB4479D2}" type="presParOf" srcId="{2EF25050-91C4-4A0D-80DF-6DCD3C637220}" destId="{DDEDAAC6-0F2A-4167-A158-43C4B47E4E3F}" srcOrd="0" destOrd="0" presId="urn:microsoft.com/office/officeart/2005/8/layout/hierarchy4"/>
    <dgm:cxn modelId="{12DCF212-00DD-481F-9C6E-8D9D9F6C6718}" type="presParOf" srcId="{2EF25050-91C4-4A0D-80DF-6DCD3C637220}" destId="{235DA494-3D26-4E06-9327-189BE889ED0C}" srcOrd="1" destOrd="0" presId="urn:microsoft.com/office/officeart/2005/8/layout/hierarchy4"/>
    <dgm:cxn modelId="{9D7E5F1D-D3D0-4384-85A5-84551D982C4F}" type="presParOf" srcId="{3C1E8992-0584-4992-ACA8-1D22C5EF92FD}" destId="{C2DCB210-BD61-4410-926A-2AAC88297575}" srcOrd="1" destOrd="0" presId="urn:microsoft.com/office/officeart/2005/8/layout/hierarchy4"/>
    <dgm:cxn modelId="{EFDAF9A3-4852-4031-A3BF-7FC52AF1175C}" type="presParOf" srcId="{3C1E8992-0584-4992-ACA8-1D22C5EF92FD}" destId="{E3B79494-A578-496C-88CE-C270350D4B0A}" srcOrd="2" destOrd="0" presId="urn:microsoft.com/office/officeart/2005/8/layout/hierarchy4"/>
    <dgm:cxn modelId="{72DF1BD4-260F-422F-9AB6-6B8654319D3E}" type="presParOf" srcId="{E3B79494-A578-496C-88CE-C270350D4B0A}" destId="{D864FEC3-36A4-4598-8565-9743D7D52CA5}" srcOrd="0" destOrd="0" presId="urn:microsoft.com/office/officeart/2005/8/layout/hierarchy4"/>
    <dgm:cxn modelId="{DE3A41FF-2745-4114-8AD6-12F13259189C}" type="presParOf" srcId="{E3B79494-A578-496C-88CE-C270350D4B0A}" destId="{A3E85BEB-DC63-4231-9B88-39F1F0BC16BC}" srcOrd="1" destOrd="0" presId="urn:microsoft.com/office/officeart/2005/8/layout/hierarchy4"/>
    <dgm:cxn modelId="{56167DF3-FA1A-4186-871C-4B8FECB24817}" type="presParOf" srcId="{3C1E8992-0584-4992-ACA8-1D22C5EF92FD}" destId="{5FC09945-BF73-48EF-B3BB-F7A89B45129C}" srcOrd="3" destOrd="0" presId="urn:microsoft.com/office/officeart/2005/8/layout/hierarchy4"/>
    <dgm:cxn modelId="{0DC3362D-1FD3-48E1-944A-3C614BC586B7}" type="presParOf" srcId="{3C1E8992-0584-4992-ACA8-1D22C5EF92FD}" destId="{143C26EF-29B0-46F8-B9B1-BEAB8D8956A7}" srcOrd="4" destOrd="0" presId="urn:microsoft.com/office/officeart/2005/8/layout/hierarchy4"/>
    <dgm:cxn modelId="{56534851-8C2C-44F1-9A1A-CE2956A8B892}" type="presParOf" srcId="{143C26EF-29B0-46F8-B9B1-BEAB8D8956A7}" destId="{55EB036D-FF04-4B54-A322-E4628594193C}" srcOrd="0" destOrd="0" presId="urn:microsoft.com/office/officeart/2005/8/layout/hierarchy4"/>
    <dgm:cxn modelId="{92167E53-E60B-45F1-A67B-97D4582AA59E}" type="presParOf" srcId="{143C26EF-29B0-46F8-B9B1-BEAB8D8956A7}" destId="{4E996BB4-65E1-46B8-BADD-F2758337262C}" srcOrd="1" destOrd="0" presId="urn:microsoft.com/office/officeart/2005/8/layout/hierarchy4"/>
    <dgm:cxn modelId="{20B18BA9-8487-4D9C-9542-2C664FBFB38E}" type="presParOf" srcId="{143C26EF-29B0-46F8-B9B1-BEAB8D8956A7}" destId="{A56EC95F-5D34-4A4A-83B8-598B2B59B168}" srcOrd="2" destOrd="0" presId="urn:microsoft.com/office/officeart/2005/8/layout/hierarchy4"/>
    <dgm:cxn modelId="{76EF68AE-1080-4363-84CE-D9E5A125A836}" type="presParOf" srcId="{A56EC95F-5D34-4A4A-83B8-598B2B59B168}" destId="{9F9CF8F4-3902-4DB9-89DE-04598F7ADDD6}" srcOrd="0" destOrd="0" presId="urn:microsoft.com/office/officeart/2005/8/layout/hierarchy4"/>
    <dgm:cxn modelId="{3F23F948-CB43-498F-8563-6A5778D7A436}" type="presParOf" srcId="{9F9CF8F4-3902-4DB9-89DE-04598F7ADDD6}" destId="{64F2ADE7-9613-46DC-872A-0473A41FF506}" srcOrd="0" destOrd="0" presId="urn:microsoft.com/office/officeart/2005/8/layout/hierarchy4"/>
    <dgm:cxn modelId="{08BEAE40-D5D4-4497-8042-1F8D4F487208}" type="presParOf" srcId="{9F9CF8F4-3902-4DB9-89DE-04598F7ADDD6}" destId="{B80389E7-BA47-413C-A757-E66222E23CDB}" srcOrd="1" destOrd="0" presId="urn:microsoft.com/office/officeart/2005/8/layout/hierarchy4"/>
    <dgm:cxn modelId="{2C5EAEFD-C727-4379-A862-A49A81F76BFA}" type="presParOf" srcId="{9F9CF8F4-3902-4DB9-89DE-04598F7ADDD6}" destId="{728EF920-72F7-4A4A-9DA3-AB8F6CF10715}" srcOrd="2" destOrd="0" presId="urn:microsoft.com/office/officeart/2005/8/layout/hierarchy4"/>
    <dgm:cxn modelId="{0C79EE6B-A52E-4F88-B34C-E10762348C79}" type="presParOf" srcId="{728EF920-72F7-4A4A-9DA3-AB8F6CF10715}" destId="{EF00A7A6-971B-4975-9F96-FE2C1CC99EB6}" srcOrd="0" destOrd="0" presId="urn:microsoft.com/office/officeart/2005/8/layout/hierarchy4"/>
    <dgm:cxn modelId="{B6D0AC26-B850-4A91-959C-62EDFE8C5D1B}" type="presParOf" srcId="{EF00A7A6-971B-4975-9F96-FE2C1CC99EB6}" destId="{F04DBB15-EF76-48E1-858B-504A3FB77470}" srcOrd="0" destOrd="0" presId="urn:microsoft.com/office/officeart/2005/8/layout/hierarchy4"/>
    <dgm:cxn modelId="{6AEBB354-0E8C-4581-A9B0-CF2AE81D004A}" type="presParOf" srcId="{EF00A7A6-971B-4975-9F96-FE2C1CC99EB6}" destId="{7AB997A8-481D-4AE4-A97B-95378C8CB9A4}" srcOrd="1" destOrd="0" presId="urn:microsoft.com/office/officeart/2005/8/layout/hierarchy4"/>
    <dgm:cxn modelId="{4A8AB733-911E-4B25-ACBA-A2302C1D671A}" type="presParOf" srcId="{728EF920-72F7-4A4A-9DA3-AB8F6CF10715}" destId="{25B11445-0678-43DE-A7A2-A87C07DC5106}" srcOrd="1" destOrd="0" presId="urn:microsoft.com/office/officeart/2005/8/layout/hierarchy4"/>
    <dgm:cxn modelId="{33654979-1B9A-47BF-B32F-F278FCECBC30}" type="presParOf" srcId="{728EF920-72F7-4A4A-9DA3-AB8F6CF10715}" destId="{42E0FB29-ACEC-4B28-9F59-B220F2BB8383}" srcOrd="2" destOrd="0" presId="urn:microsoft.com/office/officeart/2005/8/layout/hierarchy4"/>
    <dgm:cxn modelId="{D4B164FC-EBE1-4F99-8FA7-003EC850084B}" type="presParOf" srcId="{42E0FB29-ACEC-4B28-9F59-B220F2BB8383}" destId="{4B7320F1-A708-4254-A48F-CFAFB59A99C4}" srcOrd="0" destOrd="0" presId="urn:microsoft.com/office/officeart/2005/8/layout/hierarchy4"/>
    <dgm:cxn modelId="{0CE801A1-372D-4EF0-B97E-56E0A489D280}" type="presParOf" srcId="{42E0FB29-ACEC-4B28-9F59-B220F2BB8383}" destId="{36E93390-C65C-4F56-9FED-88E421127F3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9F6D2F-5B13-4B7D-90E4-7955981EA4EA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785ED93-CAF1-41FC-ABD1-71E2CD028400}">
      <dgm:prSet phldrT="[Tes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b="1" dirty="0"/>
            <a:t>DATORE </a:t>
          </a:r>
          <a:r>
            <a:rPr lang="it-IT" b="1" dirty="0" err="1"/>
            <a:t>DI</a:t>
          </a:r>
          <a:r>
            <a:rPr lang="it-IT" b="1" dirty="0"/>
            <a:t> LAVORO </a:t>
          </a:r>
        </a:p>
        <a:p>
          <a:r>
            <a:rPr lang="it-IT" dirty="0"/>
            <a:t>(Dirigente Scolastico – Martina Polo)</a:t>
          </a:r>
        </a:p>
      </dgm:t>
    </dgm:pt>
    <dgm:pt modelId="{C3AF21E0-8561-4AFF-8166-171148E24C41}" type="parTrans" cxnId="{3CB55D6B-BBDA-403E-9398-7803C89086AB}">
      <dgm:prSet/>
      <dgm:spPr/>
      <dgm:t>
        <a:bodyPr/>
        <a:lstStyle/>
        <a:p>
          <a:endParaRPr lang="it-IT"/>
        </a:p>
      </dgm:t>
    </dgm:pt>
    <dgm:pt modelId="{D254D1E5-2A8F-4C6E-8C72-A05F5AAF8881}" type="sibTrans" cxnId="{3CB55D6B-BBDA-403E-9398-7803C89086AB}">
      <dgm:prSet/>
      <dgm:spPr/>
      <dgm:t>
        <a:bodyPr/>
        <a:lstStyle/>
        <a:p>
          <a:endParaRPr lang="it-IT"/>
        </a:p>
      </dgm:t>
    </dgm:pt>
    <dgm:pt modelId="{D7DF18BE-BD95-43F1-9F99-FD09BECB1D33}">
      <dgm:prSet phldrT="[Testo]" custT="1"/>
      <dgm:spPr/>
      <dgm:t>
        <a:bodyPr/>
        <a:lstStyle/>
        <a:p>
          <a:r>
            <a:rPr lang="it-IT" sz="1600" b="1" dirty="0"/>
            <a:t> </a:t>
          </a:r>
        </a:p>
        <a:p>
          <a:r>
            <a:rPr lang="it-IT" sz="1600" b="1" dirty="0"/>
            <a:t>RSPP</a:t>
          </a:r>
          <a:r>
            <a:rPr lang="it-IT" sz="1200" b="1" dirty="0"/>
            <a:t>    </a:t>
          </a:r>
          <a:r>
            <a:rPr lang="it-IT" sz="1200" dirty="0"/>
            <a:t>(Responsabile Servizio Prevenzione Protezione)</a:t>
          </a:r>
        </a:p>
        <a:p>
          <a:r>
            <a:rPr lang="it-IT" sz="1200" dirty="0"/>
            <a:t> </a:t>
          </a:r>
          <a:r>
            <a:rPr lang="it-IT" sz="1200" dirty="0">
              <a:solidFill>
                <a:schemeClr val="accent4">
                  <a:lumMod val="50000"/>
                </a:schemeClr>
              </a:solidFill>
            </a:rPr>
            <a:t>(Mario </a:t>
          </a:r>
          <a:r>
            <a:rPr lang="it-IT" sz="1200" dirty="0" err="1">
              <a:solidFill>
                <a:schemeClr val="accent4">
                  <a:lumMod val="50000"/>
                </a:schemeClr>
              </a:solidFill>
            </a:rPr>
            <a:t>Busana</a:t>
          </a:r>
          <a:r>
            <a:rPr lang="it-IT" sz="1200" dirty="0">
              <a:solidFill>
                <a:schemeClr val="accent4">
                  <a:lumMod val="50000"/>
                </a:schemeClr>
              </a:solidFill>
            </a:rPr>
            <a:t>)</a:t>
          </a:r>
        </a:p>
        <a:p>
          <a:r>
            <a:rPr lang="it-IT" sz="1600" b="1" dirty="0"/>
            <a:t>ASPP</a:t>
          </a:r>
          <a:r>
            <a:rPr lang="it-IT" sz="1200" dirty="0"/>
            <a:t>     (Addetto Servizio Prevenzione Protezione)</a:t>
          </a:r>
        </a:p>
        <a:p>
          <a:r>
            <a:rPr lang="it-IT" sz="1200" dirty="0"/>
            <a:t> </a:t>
          </a:r>
          <a:r>
            <a:rPr lang="it-IT" sz="1200" dirty="0">
              <a:solidFill>
                <a:schemeClr val="accent4">
                  <a:lumMod val="50000"/>
                </a:schemeClr>
              </a:solidFill>
            </a:rPr>
            <a:t>(Cosetta Sasso)</a:t>
          </a:r>
        </a:p>
        <a:p>
          <a:endParaRPr lang="it-IT" sz="1200" dirty="0">
            <a:solidFill>
              <a:schemeClr val="accent4">
                <a:lumMod val="50000"/>
              </a:schemeClr>
            </a:solidFill>
          </a:endParaRPr>
        </a:p>
      </dgm:t>
    </dgm:pt>
    <dgm:pt modelId="{D8326353-D5F0-4E39-BCA7-7B3563614772}" type="parTrans" cxnId="{921AA327-36FF-4E62-AEBA-863A193E8A3C}">
      <dgm:prSet/>
      <dgm:spPr/>
      <dgm:t>
        <a:bodyPr/>
        <a:lstStyle/>
        <a:p>
          <a:endParaRPr lang="it-IT"/>
        </a:p>
      </dgm:t>
    </dgm:pt>
    <dgm:pt modelId="{BC0AF363-2D46-4BA9-A4D3-3752096D7E6A}" type="sibTrans" cxnId="{921AA327-36FF-4E62-AEBA-863A193E8A3C}">
      <dgm:prSet/>
      <dgm:spPr/>
      <dgm:t>
        <a:bodyPr/>
        <a:lstStyle/>
        <a:p>
          <a:endParaRPr lang="it-IT"/>
        </a:p>
      </dgm:t>
    </dgm:pt>
    <dgm:pt modelId="{4E722AFA-2512-4D7F-9CCF-3D42240F5B99}">
      <dgm:prSet phldrT="[Tes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1800"/>
            <a:t>Squadre Antincendio  </a:t>
          </a:r>
          <a:endParaRPr lang="it-IT" sz="1800" dirty="0"/>
        </a:p>
        <a:p>
          <a:endParaRPr lang="it-IT" sz="1000" dirty="0"/>
        </a:p>
      </dgm:t>
    </dgm:pt>
    <dgm:pt modelId="{5924212D-00E9-470C-A35B-EAF8612FD671}" type="parTrans" cxnId="{AF9DF5D7-4385-4606-B771-60EB358A4981}">
      <dgm:prSet/>
      <dgm:spPr/>
      <dgm:t>
        <a:bodyPr/>
        <a:lstStyle/>
        <a:p>
          <a:endParaRPr lang="it-IT"/>
        </a:p>
      </dgm:t>
    </dgm:pt>
    <dgm:pt modelId="{1CE517A9-68C0-442A-9AC3-7931D9C98E89}" type="sibTrans" cxnId="{AF9DF5D7-4385-4606-B771-60EB358A4981}">
      <dgm:prSet/>
      <dgm:spPr/>
      <dgm:t>
        <a:bodyPr/>
        <a:lstStyle/>
        <a:p>
          <a:endParaRPr lang="it-IT"/>
        </a:p>
      </dgm:t>
    </dgm:pt>
    <dgm:pt modelId="{6A6C9C31-FDA3-41C1-80DB-F641DF3FFC0B}">
      <dgm:prSet phldrT="[Testo]" custT="1"/>
      <dgm:spPr/>
      <dgm:t>
        <a:bodyPr/>
        <a:lstStyle/>
        <a:p>
          <a:r>
            <a:rPr lang="it-IT" sz="2000" b="1" dirty="0"/>
            <a:t>RLS</a:t>
          </a:r>
          <a:r>
            <a:rPr lang="it-IT" sz="1700" dirty="0"/>
            <a:t> </a:t>
          </a:r>
        </a:p>
        <a:p>
          <a:r>
            <a:rPr lang="it-IT" sz="1200" dirty="0"/>
            <a:t>(Rappresentante Lavoratori Sicurezza)</a:t>
          </a:r>
          <a:r>
            <a:rPr lang="it-IT" sz="1700" dirty="0"/>
            <a:t> </a:t>
          </a:r>
        </a:p>
        <a:p>
          <a:r>
            <a:rPr lang="it-IT" sz="1200" dirty="0">
              <a:solidFill>
                <a:schemeClr val="tx1"/>
              </a:solidFill>
            </a:rPr>
            <a:t>(//)</a:t>
          </a:r>
        </a:p>
      </dgm:t>
    </dgm:pt>
    <dgm:pt modelId="{C3AE5723-930E-436F-9202-63346C46FD38}" type="parTrans" cxnId="{AF764FEE-BF64-46C9-B0A6-5C5A68A32A6E}">
      <dgm:prSet/>
      <dgm:spPr/>
      <dgm:t>
        <a:bodyPr/>
        <a:lstStyle/>
        <a:p>
          <a:endParaRPr lang="it-IT"/>
        </a:p>
      </dgm:t>
    </dgm:pt>
    <dgm:pt modelId="{031FB1B9-DCBA-431D-A98B-2B9FAB808D75}" type="sibTrans" cxnId="{AF764FEE-BF64-46C9-B0A6-5C5A68A32A6E}">
      <dgm:prSet/>
      <dgm:spPr/>
      <dgm:t>
        <a:bodyPr/>
        <a:lstStyle/>
        <a:p>
          <a:endParaRPr lang="it-IT"/>
        </a:p>
      </dgm:t>
    </dgm:pt>
    <dgm:pt modelId="{069C5BAD-3AFF-4410-9DE7-B2A2F6167FCF}">
      <dgm:prSet phldrT="[Tes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1800" dirty="0"/>
            <a:t>Squadre </a:t>
          </a:r>
          <a:r>
            <a:rPr lang="it-IT" sz="1800"/>
            <a:t>primo soccorso  </a:t>
          </a:r>
          <a:endParaRPr lang="it-IT" sz="1800" dirty="0"/>
        </a:p>
      </dgm:t>
    </dgm:pt>
    <dgm:pt modelId="{AD367241-CADC-410B-86F2-411DC26F5BF4}" type="parTrans" cxnId="{EA9F1D78-A1A2-446C-9251-EE4366B8AF3D}">
      <dgm:prSet/>
      <dgm:spPr/>
      <dgm:t>
        <a:bodyPr/>
        <a:lstStyle/>
        <a:p>
          <a:endParaRPr lang="it-IT"/>
        </a:p>
      </dgm:t>
    </dgm:pt>
    <dgm:pt modelId="{6EE807E3-AE98-4A38-96F9-6E0BE9D42309}" type="sibTrans" cxnId="{EA9F1D78-A1A2-446C-9251-EE4366B8AF3D}">
      <dgm:prSet/>
      <dgm:spPr/>
      <dgm:t>
        <a:bodyPr/>
        <a:lstStyle/>
        <a:p>
          <a:endParaRPr lang="it-IT"/>
        </a:p>
      </dgm:t>
    </dgm:pt>
    <dgm:pt modelId="{A05DC40D-A77F-4B9C-8C50-04561E3CB29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/>
            <a:t>DIRIGENTI</a:t>
          </a:r>
          <a:r>
            <a:rPr lang="it-IT" sz="1000" dirty="0"/>
            <a:t> </a:t>
          </a:r>
        </a:p>
        <a:p>
          <a:r>
            <a:rPr lang="it-IT" sz="1000" dirty="0">
              <a:solidFill>
                <a:schemeClr val="tx1"/>
              </a:solidFill>
            </a:rPr>
            <a:t>(DSGA/Vicario/</a:t>
          </a:r>
          <a:r>
            <a:rPr lang="it-IT" sz="1000" dirty="0" err="1">
              <a:solidFill>
                <a:schemeClr val="tx1"/>
              </a:solidFill>
            </a:rPr>
            <a:t>Coll</a:t>
          </a:r>
          <a:r>
            <a:rPr lang="it-IT" sz="1000" dirty="0">
              <a:solidFill>
                <a:schemeClr val="tx1"/>
              </a:solidFill>
            </a:rPr>
            <a:t>. Dirigente/Fiduciari di sede/</a:t>
          </a:r>
          <a:r>
            <a:rPr lang="it-IT" sz="1000" dirty="0" err="1">
              <a:solidFill>
                <a:schemeClr val="tx1"/>
              </a:solidFill>
            </a:rPr>
            <a:t>Rappr</a:t>
          </a:r>
          <a:r>
            <a:rPr lang="it-IT" sz="1000" dirty="0">
              <a:solidFill>
                <a:schemeClr val="tx1"/>
              </a:solidFill>
            </a:rPr>
            <a:t>. Dir.)-(Tommasi, Fortunati, Cortese S., Minati, Poletto, Maino, Meneghetti, Fabris, Busana )</a:t>
          </a:r>
        </a:p>
      </dgm:t>
    </dgm:pt>
    <dgm:pt modelId="{E230FC96-191B-4679-8807-E345D00DF4B2}" type="parTrans" cxnId="{2E998340-02CF-45B4-9609-CD1E8A0EBDE0}">
      <dgm:prSet/>
      <dgm:spPr/>
      <dgm:t>
        <a:bodyPr/>
        <a:lstStyle/>
        <a:p>
          <a:endParaRPr lang="it-IT"/>
        </a:p>
      </dgm:t>
    </dgm:pt>
    <dgm:pt modelId="{1503BB83-5CE3-4557-8640-B78DFA784C6F}" type="sibTrans" cxnId="{2E998340-02CF-45B4-9609-CD1E8A0EBDE0}">
      <dgm:prSet/>
      <dgm:spPr/>
      <dgm:t>
        <a:bodyPr/>
        <a:lstStyle/>
        <a:p>
          <a:endParaRPr lang="it-IT"/>
        </a:p>
      </dgm:t>
    </dgm:pt>
    <dgm:pt modelId="{F2388DA7-2C7F-43A6-978A-D0CD7BE9774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/>
            <a:t>PREPOSTI</a:t>
          </a:r>
          <a:r>
            <a:rPr lang="it-IT" sz="1000" dirty="0"/>
            <a:t> </a:t>
          </a:r>
        </a:p>
        <a:p>
          <a:r>
            <a:rPr lang="it-IT" sz="1000" dirty="0">
              <a:solidFill>
                <a:schemeClr val="tx1"/>
              </a:solidFill>
            </a:rPr>
            <a:t>(Docenti che utilizzano i laboratori,  </a:t>
          </a:r>
          <a:r>
            <a:rPr lang="it-IT" sz="1000" dirty="0" err="1">
              <a:solidFill>
                <a:schemeClr val="tx1"/>
              </a:solidFill>
            </a:rPr>
            <a:t>Resp</a:t>
          </a:r>
          <a:r>
            <a:rPr lang="it-IT" sz="1000" dirty="0">
              <a:solidFill>
                <a:schemeClr val="tx1"/>
              </a:solidFill>
            </a:rPr>
            <a:t>. di laboratorio , Ass. Tecnici – </a:t>
          </a:r>
          <a:r>
            <a:rPr lang="it-IT" sz="1000" dirty="0" err="1">
              <a:solidFill>
                <a:schemeClr val="tx1"/>
              </a:solidFill>
            </a:rPr>
            <a:t>Coll</a:t>
          </a:r>
          <a:r>
            <a:rPr lang="it-IT" sz="1000" dirty="0">
              <a:solidFill>
                <a:schemeClr val="tx1"/>
              </a:solidFill>
            </a:rPr>
            <a:t>. </a:t>
          </a:r>
          <a:r>
            <a:rPr lang="it-IT" sz="1000" dirty="0" err="1">
              <a:solidFill>
                <a:schemeClr val="tx1"/>
              </a:solidFill>
            </a:rPr>
            <a:t>Scol</a:t>
          </a:r>
          <a:r>
            <a:rPr lang="it-IT" sz="1000" dirty="0">
              <a:solidFill>
                <a:schemeClr val="tx1"/>
              </a:solidFill>
            </a:rPr>
            <a:t>. Responsabili detersivi)- (</a:t>
          </a:r>
          <a:r>
            <a:rPr lang="it-IT" sz="1000" dirty="0" err="1">
              <a:solidFill>
                <a:schemeClr val="tx1"/>
              </a:solidFill>
            </a:rPr>
            <a:t>Dip</a:t>
          </a:r>
          <a:r>
            <a:rPr lang="it-IT" sz="1000" dirty="0">
              <a:solidFill>
                <a:schemeClr val="tx1"/>
              </a:solidFill>
            </a:rPr>
            <a:t>. Scienze, </a:t>
          </a:r>
          <a:r>
            <a:rPr lang="it-IT" sz="1000" dirty="0" err="1">
              <a:solidFill>
                <a:schemeClr val="tx1"/>
              </a:solidFill>
            </a:rPr>
            <a:t>Dip</a:t>
          </a:r>
          <a:r>
            <a:rPr lang="it-IT" sz="1000" dirty="0">
              <a:solidFill>
                <a:schemeClr val="tx1"/>
              </a:solidFill>
            </a:rPr>
            <a:t>. Fisica, </a:t>
          </a:r>
          <a:r>
            <a:rPr lang="it-IT" sz="1000" dirty="0" err="1">
              <a:solidFill>
                <a:schemeClr val="tx1"/>
              </a:solidFill>
            </a:rPr>
            <a:t>Dip</a:t>
          </a:r>
          <a:r>
            <a:rPr lang="it-IT" sz="1000" dirty="0">
              <a:solidFill>
                <a:schemeClr val="tx1"/>
              </a:solidFill>
            </a:rPr>
            <a:t>. Informatica,)</a:t>
          </a:r>
        </a:p>
      </dgm:t>
    </dgm:pt>
    <dgm:pt modelId="{5A1EAFB1-E007-447E-B386-A7E17BCA4D19}" type="parTrans" cxnId="{B8354D1C-439D-40E0-BC1E-C432D616DCD6}">
      <dgm:prSet/>
      <dgm:spPr/>
      <dgm:t>
        <a:bodyPr/>
        <a:lstStyle/>
        <a:p>
          <a:endParaRPr lang="it-IT"/>
        </a:p>
      </dgm:t>
    </dgm:pt>
    <dgm:pt modelId="{F2D2EB1E-81C0-4068-B3A8-2092D6C7876D}" type="sibTrans" cxnId="{B8354D1C-439D-40E0-BC1E-C432D616DCD6}">
      <dgm:prSet/>
      <dgm:spPr/>
      <dgm:t>
        <a:bodyPr/>
        <a:lstStyle/>
        <a:p>
          <a:endParaRPr lang="it-IT"/>
        </a:p>
      </dgm:t>
    </dgm:pt>
    <dgm:pt modelId="{B13E1C4C-4F73-462F-A89D-5A7528AAEFF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sz="1200" b="1" dirty="0"/>
            <a:t>LAVORATORI</a:t>
          </a:r>
          <a:r>
            <a:rPr lang="it-IT" sz="1000" dirty="0"/>
            <a:t> </a:t>
          </a:r>
        </a:p>
        <a:p>
          <a:r>
            <a:rPr lang="it-IT" sz="1000" dirty="0">
              <a:solidFill>
                <a:schemeClr val="tx1"/>
              </a:solidFill>
            </a:rPr>
            <a:t>(Docenti, ATA, Studenti che utilizzano i laboratori)</a:t>
          </a:r>
        </a:p>
      </dgm:t>
    </dgm:pt>
    <dgm:pt modelId="{D58AE09A-6240-400C-B90C-CBA44CE43E03}" type="parTrans" cxnId="{1A5F3E4E-5048-4EB1-8FC5-3B3220DA2F3C}">
      <dgm:prSet/>
      <dgm:spPr/>
      <dgm:t>
        <a:bodyPr/>
        <a:lstStyle/>
        <a:p>
          <a:endParaRPr lang="it-IT"/>
        </a:p>
      </dgm:t>
    </dgm:pt>
    <dgm:pt modelId="{4496A322-AF76-46A8-8F0C-DF0C1D4AC55E}" type="sibTrans" cxnId="{1A5F3E4E-5048-4EB1-8FC5-3B3220DA2F3C}">
      <dgm:prSet/>
      <dgm:spPr/>
      <dgm:t>
        <a:bodyPr/>
        <a:lstStyle/>
        <a:p>
          <a:endParaRPr lang="it-IT"/>
        </a:p>
      </dgm:t>
    </dgm:pt>
    <dgm:pt modelId="{C2247036-D70E-47D1-8BEE-AB0D2C7545C8}">
      <dgm:prSet phldrT="[Testo]" custT="1"/>
      <dgm:spPr/>
      <dgm:t>
        <a:bodyPr/>
        <a:lstStyle/>
        <a:p>
          <a:r>
            <a:rPr lang="it-IT" sz="1200" b="1" dirty="0">
              <a:solidFill>
                <a:schemeClr val="bg1"/>
              </a:solidFill>
            </a:rPr>
            <a:t>MEDICO COMPETENTE</a:t>
          </a:r>
        </a:p>
        <a:p>
          <a:r>
            <a:rPr lang="it-IT" sz="1200" b="0" dirty="0">
              <a:solidFill>
                <a:schemeClr val="bg1"/>
              </a:solidFill>
            </a:rPr>
            <a:t>(medico del lavoro)</a:t>
          </a:r>
        </a:p>
        <a:p>
          <a:r>
            <a:rPr lang="it-IT" sz="1200" b="0">
              <a:solidFill>
                <a:schemeClr val="tx1"/>
              </a:solidFill>
            </a:rPr>
            <a:t>(Tecchio</a:t>
          </a:r>
          <a:r>
            <a:rPr lang="it-IT" sz="1200" b="0" dirty="0">
              <a:solidFill>
                <a:schemeClr val="tx1"/>
              </a:solidFill>
            </a:rPr>
            <a:t> M..)</a:t>
          </a:r>
        </a:p>
        <a:p>
          <a:endParaRPr lang="it-IT" sz="1200" b="1" dirty="0"/>
        </a:p>
      </dgm:t>
    </dgm:pt>
    <dgm:pt modelId="{DE8D840E-DDC0-40ED-9039-E7F4211C5F2F}" type="parTrans" cxnId="{855BBF5F-E11B-420A-A67A-CF88C86506BA}">
      <dgm:prSet/>
      <dgm:spPr/>
      <dgm:t>
        <a:bodyPr/>
        <a:lstStyle/>
        <a:p>
          <a:endParaRPr lang="it-IT"/>
        </a:p>
      </dgm:t>
    </dgm:pt>
    <dgm:pt modelId="{33F1B65A-B60D-4100-9B77-FF01BD7584F6}" type="sibTrans" cxnId="{855BBF5F-E11B-420A-A67A-CF88C86506BA}">
      <dgm:prSet/>
      <dgm:spPr/>
      <dgm:t>
        <a:bodyPr/>
        <a:lstStyle/>
        <a:p>
          <a:endParaRPr lang="it-IT"/>
        </a:p>
      </dgm:t>
    </dgm:pt>
    <dgm:pt modelId="{F9CF2055-FCDF-482A-862D-A77ABC05DAE5}" type="pres">
      <dgm:prSet presAssocID="{B59F6D2F-5B13-4B7D-90E4-7955981EA4E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B0BFC57-9D7A-42ED-A7B5-90939502AA56}" type="pres">
      <dgm:prSet presAssocID="{1785ED93-CAF1-41FC-ABD1-71E2CD028400}" presName="vertOne" presStyleCnt="0"/>
      <dgm:spPr/>
    </dgm:pt>
    <dgm:pt modelId="{51A938D6-132F-4967-A5DE-B59A94240B0A}" type="pres">
      <dgm:prSet presAssocID="{1785ED93-CAF1-41FC-ABD1-71E2CD028400}" presName="txOne" presStyleLbl="node0" presStyleIdx="0" presStyleCnt="1">
        <dgm:presLayoutVars>
          <dgm:chPref val="3"/>
        </dgm:presLayoutVars>
      </dgm:prSet>
      <dgm:spPr/>
    </dgm:pt>
    <dgm:pt modelId="{95725F74-FB77-4A82-9EC3-CA84FB9D47C7}" type="pres">
      <dgm:prSet presAssocID="{1785ED93-CAF1-41FC-ABD1-71E2CD028400}" presName="parTransOne" presStyleCnt="0"/>
      <dgm:spPr/>
    </dgm:pt>
    <dgm:pt modelId="{3C1E8992-0584-4992-ACA8-1D22C5EF92FD}" type="pres">
      <dgm:prSet presAssocID="{1785ED93-CAF1-41FC-ABD1-71E2CD028400}" presName="horzOne" presStyleCnt="0"/>
      <dgm:spPr/>
    </dgm:pt>
    <dgm:pt modelId="{56DD927D-78F4-4F35-84E7-4BD102B896C5}" type="pres">
      <dgm:prSet presAssocID="{D7DF18BE-BD95-43F1-9F99-FD09BECB1D33}" presName="vertTwo" presStyleCnt="0"/>
      <dgm:spPr/>
    </dgm:pt>
    <dgm:pt modelId="{711F1E67-DCB9-463D-8EA0-C48B887C1B3A}" type="pres">
      <dgm:prSet presAssocID="{D7DF18BE-BD95-43F1-9F99-FD09BECB1D33}" presName="txTwo" presStyleLbl="node2" presStyleIdx="0" presStyleCnt="3" custScaleY="119580">
        <dgm:presLayoutVars>
          <dgm:chPref val="3"/>
        </dgm:presLayoutVars>
      </dgm:prSet>
      <dgm:spPr/>
    </dgm:pt>
    <dgm:pt modelId="{2C5D8F62-B711-489D-8483-A5BE96B2366D}" type="pres">
      <dgm:prSet presAssocID="{D7DF18BE-BD95-43F1-9F99-FD09BECB1D33}" presName="parTransTwo" presStyleCnt="0"/>
      <dgm:spPr/>
    </dgm:pt>
    <dgm:pt modelId="{EF1BDA48-4CDE-45DC-8165-CDE084D1631A}" type="pres">
      <dgm:prSet presAssocID="{D7DF18BE-BD95-43F1-9F99-FD09BECB1D33}" presName="horzTwo" presStyleCnt="0"/>
      <dgm:spPr/>
    </dgm:pt>
    <dgm:pt modelId="{22758DC8-A488-46FB-91C6-F65A59D9B8D4}" type="pres">
      <dgm:prSet presAssocID="{A05DC40D-A77F-4B9C-8C50-04561E3CB291}" presName="vertThree" presStyleCnt="0"/>
      <dgm:spPr/>
    </dgm:pt>
    <dgm:pt modelId="{CBAA1C9C-411A-45D5-8BB2-419048E56F30}" type="pres">
      <dgm:prSet presAssocID="{A05DC40D-A77F-4B9C-8C50-04561E3CB291}" presName="txThree" presStyleLbl="node3" presStyleIdx="0" presStyleCnt="3" custScaleX="172948" custLinFactNeighborX="10967" custLinFactNeighborY="-1716">
        <dgm:presLayoutVars>
          <dgm:chPref val="3"/>
        </dgm:presLayoutVars>
      </dgm:prSet>
      <dgm:spPr/>
    </dgm:pt>
    <dgm:pt modelId="{6C8DEA95-5FD8-4D97-92BF-2803AE0C5C33}" type="pres">
      <dgm:prSet presAssocID="{A05DC40D-A77F-4B9C-8C50-04561E3CB291}" presName="horzThree" presStyleCnt="0"/>
      <dgm:spPr/>
    </dgm:pt>
    <dgm:pt modelId="{D182200B-582A-470B-ADDF-6CD50B4E4D13}" type="pres">
      <dgm:prSet presAssocID="{1503BB83-5CE3-4557-8640-B78DFA784C6F}" presName="sibSpaceThree" presStyleCnt="0"/>
      <dgm:spPr/>
    </dgm:pt>
    <dgm:pt modelId="{535ED0C3-6B4E-4C6F-9CB3-85D45F4AEEA0}" type="pres">
      <dgm:prSet presAssocID="{F2388DA7-2C7F-43A6-978A-D0CD7BE97749}" presName="vertThree" presStyleCnt="0"/>
      <dgm:spPr/>
    </dgm:pt>
    <dgm:pt modelId="{CD687D8B-22E1-4777-92E2-F3FA591BF8CB}" type="pres">
      <dgm:prSet presAssocID="{F2388DA7-2C7F-43A6-978A-D0CD7BE97749}" presName="txThree" presStyleLbl="node3" presStyleIdx="1" presStyleCnt="3" custScaleX="155873" custLinFactNeighborX="46425" custLinFactNeighborY="-19083">
        <dgm:presLayoutVars>
          <dgm:chPref val="3"/>
        </dgm:presLayoutVars>
      </dgm:prSet>
      <dgm:spPr/>
    </dgm:pt>
    <dgm:pt modelId="{53F15949-23A5-442D-98CA-38F72611B287}" type="pres">
      <dgm:prSet presAssocID="{F2388DA7-2C7F-43A6-978A-D0CD7BE97749}" presName="parTransThree" presStyleCnt="0"/>
      <dgm:spPr/>
    </dgm:pt>
    <dgm:pt modelId="{77B7A995-093B-4AC6-8795-3F1FF30EF605}" type="pres">
      <dgm:prSet presAssocID="{F2388DA7-2C7F-43A6-978A-D0CD7BE97749}" presName="horzThree" presStyleCnt="0"/>
      <dgm:spPr/>
    </dgm:pt>
    <dgm:pt modelId="{2EF25050-91C4-4A0D-80DF-6DCD3C637220}" type="pres">
      <dgm:prSet presAssocID="{4E722AFA-2512-4D7F-9CCF-3D42240F5B99}" presName="vertFour" presStyleCnt="0">
        <dgm:presLayoutVars>
          <dgm:chPref val="3"/>
        </dgm:presLayoutVars>
      </dgm:prSet>
      <dgm:spPr/>
    </dgm:pt>
    <dgm:pt modelId="{DDEDAAC6-0F2A-4167-A158-43C4B47E4E3F}" type="pres">
      <dgm:prSet presAssocID="{4E722AFA-2512-4D7F-9CCF-3D42240F5B99}" presName="txFour" presStyleLbl="node4" presStyleIdx="0" presStyleCnt="2" custScaleX="136789" custScaleY="74115" custLinFactX="-57658" custLinFactNeighborX="-100000" custLinFactNeighborY="140">
        <dgm:presLayoutVars>
          <dgm:chPref val="3"/>
        </dgm:presLayoutVars>
      </dgm:prSet>
      <dgm:spPr/>
    </dgm:pt>
    <dgm:pt modelId="{235DA494-3D26-4E06-9327-189BE889ED0C}" type="pres">
      <dgm:prSet presAssocID="{4E722AFA-2512-4D7F-9CCF-3D42240F5B99}" presName="horzFour" presStyleCnt="0"/>
      <dgm:spPr/>
    </dgm:pt>
    <dgm:pt modelId="{C2DCB210-BD61-4410-926A-2AAC88297575}" type="pres">
      <dgm:prSet presAssocID="{BC0AF363-2D46-4BA9-A4D3-3752096D7E6A}" presName="sibSpaceTwo" presStyleCnt="0"/>
      <dgm:spPr/>
    </dgm:pt>
    <dgm:pt modelId="{E3B79494-A578-496C-88CE-C270350D4B0A}" type="pres">
      <dgm:prSet presAssocID="{C2247036-D70E-47D1-8BEE-AB0D2C7545C8}" presName="vertTwo" presStyleCnt="0"/>
      <dgm:spPr/>
    </dgm:pt>
    <dgm:pt modelId="{D864FEC3-36A4-4598-8565-9743D7D52CA5}" type="pres">
      <dgm:prSet presAssocID="{C2247036-D70E-47D1-8BEE-AB0D2C7545C8}" presName="txTwo" presStyleLbl="node2" presStyleIdx="1" presStyleCnt="3" custScaleX="118874" custScaleY="112756" custLinFactNeighborY="1345">
        <dgm:presLayoutVars>
          <dgm:chPref val="3"/>
        </dgm:presLayoutVars>
      </dgm:prSet>
      <dgm:spPr/>
    </dgm:pt>
    <dgm:pt modelId="{A3E85BEB-DC63-4231-9B88-39F1F0BC16BC}" type="pres">
      <dgm:prSet presAssocID="{C2247036-D70E-47D1-8BEE-AB0D2C7545C8}" presName="horzTwo" presStyleCnt="0"/>
      <dgm:spPr/>
    </dgm:pt>
    <dgm:pt modelId="{5FC09945-BF73-48EF-B3BB-F7A89B45129C}" type="pres">
      <dgm:prSet presAssocID="{33F1B65A-B60D-4100-9B77-FF01BD7584F6}" presName="sibSpaceTwo" presStyleCnt="0"/>
      <dgm:spPr/>
    </dgm:pt>
    <dgm:pt modelId="{143C26EF-29B0-46F8-B9B1-BEAB8D8956A7}" type="pres">
      <dgm:prSet presAssocID="{6A6C9C31-FDA3-41C1-80DB-F641DF3FFC0B}" presName="vertTwo" presStyleCnt="0"/>
      <dgm:spPr/>
    </dgm:pt>
    <dgm:pt modelId="{55EB036D-FF04-4B54-A322-E4628594193C}" type="pres">
      <dgm:prSet presAssocID="{6A6C9C31-FDA3-41C1-80DB-F641DF3FFC0B}" presName="txTwo" presStyleLbl="node2" presStyleIdx="2" presStyleCnt="3" custScaleY="116861" custLinFactNeighborX="-709" custLinFactNeighborY="-7870">
        <dgm:presLayoutVars>
          <dgm:chPref val="3"/>
        </dgm:presLayoutVars>
      </dgm:prSet>
      <dgm:spPr/>
    </dgm:pt>
    <dgm:pt modelId="{4E996BB4-65E1-46B8-BADD-F2758337262C}" type="pres">
      <dgm:prSet presAssocID="{6A6C9C31-FDA3-41C1-80DB-F641DF3FFC0B}" presName="parTransTwo" presStyleCnt="0"/>
      <dgm:spPr/>
    </dgm:pt>
    <dgm:pt modelId="{A56EC95F-5D34-4A4A-83B8-598B2B59B168}" type="pres">
      <dgm:prSet presAssocID="{6A6C9C31-FDA3-41C1-80DB-F641DF3FFC0B}" presName="horzTwo" presStyleCnt="0"/>
      <dgm:spPr/>
    </dgm:pt>
    <dgm:pt modelId="{9F9CF8F4-3902-4DB9-89DE-04598F7ADDD6}" type="pres">
      <dgm:prSet presAssocID="{B13E1C4C-4F73-462F-A89D-5A7528AAEFF5}" presName="vertThree" presStyleCnt="0"/>
      <dgm:spPr/>
    </dgm:pt>
    <dgm:pt modelId="{64F2ADE7-9613-46DC-872A-0473A41FF506}" type="pres">
      <dgm:prSet presAssocID="{B13E1C4C-4F73-462F-A89D-5A7528AAEFF5}" presName="txThree" presStyleLbl="node3" presStyleIdx="2" presStyleCnt="3" custScaleX="150099" custLinFactNeighborX="-12438" custLinFactNeighborY="11148">
        <dgm:presLayoutVars>
          <dgm:chPref val="3"/>
        </dgm:presLayoutVars>
      </dgm:prSet>
      <dgm:spPr/>
    </dgm:pt>
    <dgm:pt modelId="{B80389E7-BA47-413C-A757-E66222E23CDB}" type="pres">
      <dgm:prSet presAssocID="{B13E1C4C-4F73-462F-A89D-5A7528AAEFF5}" presName="parTransThree" presStyleCnt="0"/>
      <dgm:spPr/>
    </dgm:pt>
    <dgm:pt modelId="{728EF920-72F7-4A4A-9DA3-AB8F6CF10715}" type="pres">
      <dgm:prSet presAssocID="{B13E1C4C-4F73-462F-A89D-5A7528AAEFF5}" presName="horzThree" presStyleCnt="0"/>
      <dgm:spPr/>
    </dgm:pt>
    <dgm:pt modelId="{EF00A7A6-971B-4975-9F96-FE2C1CC99EB6}" type="pres">
      <dgm:prSet presAssocID="{069C5BAD-3AFF-4410-9DE7-B2A2F6167FCF}" presName="vertFour" presStyleCnt="0">
        <dgm:presLayoutVars>
          <dgm:chPref val="3"/>
        </dgm:presLayoutVars>
      </dgm:prSet>
      <dgm:spPr/>
    </dgm:pt>
    <dgm:pt modelId="{F04DBB15-EF76-48E1-858B-504A3FB77470}" type="pres">
      <dgm:prSet presAssocID="{069C5BAD-3AFF-4410-9DE7-B2A2F6167FCF}" presName="txFour" presStyleLbl="node4" presStyleIdx="1" presStyleCnt="2" custScaleX="135497" custScaleY="68256" custLinFactX="-100000" custLinFactNeighborX="-165765" custLinFactNeighborY="2610">
        <dgm:presLayoutVars>
          <dgm:chPref val="3"/>
        </dgm:presLayoutVars>
      </dgm:prSet>
      <dgm:spPr/>
    </dgm:pt>
    <dgm:pt modelId="{7AB997A8-481D-4AE4-A97B-95378C8CB9A4}" type="pres">
      <dgm:prSet presAssocID="{069C5BAD-3AFF-4410-9DE7-B2A2F6167FCF}" presName="horzFour" presStyleCnt="0"/>
      <dgm:spPr/>
    </dgm:pt>
  </dgm:ptLst>
  <dgm:cxnLst>
    <dgm:cxn modelId="{FA40A315-790F-4556-9D7C-80AA3662BCFB}" type="presOf" srcId="{4E722AFA-2512-4D7F-9CCF-3D42240F5B99}" destId="{DDEDAAC6-0F2A-4167-A158-43C4B47E4E3F}" srcOrd="0" destOrd="0" presId="urn:microsoft.com/office/officeart/2005/8/layout/hierarchy4"/>
    <dgm:cxn modelId="{DDD2E115-7D7D-42C5-82D3-F50E4DD7D610}" type="presOf" srcId="{A05DC40D-A77F-4B9C-8C50-04561E3CB291}" destId="{CBAA1C9C-411A-45D5-8BB2-419048E56F30}" srcOrd="0" destOrd="0" presId="urn:microsoft.com/office/officeart/2005/8/layout/hierarchy4"/>
    <dgm:cxn modelId="{B8354D1C-439D-40E0-BC1E-C432D616DCD6}" srcId="{D7DF18BE-BD95-43F1-9F99-FD09BECB1D33}" destId="{F2388DA7-2C7F-43A6-978A-D0CD7BE97749}" srcOrd="1" destOrd="0" parTransId="{5A1EAFB1-E007-447E-B386-A7E17BCA4D19}" sibTransId="{F2D2EB1E-81C0-4068-B3A8-2092D6C7876D}"/>
    <dgm:cxn modelId="{B8DA1E1E-594A-4B01-8D12-EC88EA728C4B}" type="presOf" srcId="{069C5BAD-3AFF-4410-9DE7-B2A2F6167FCF}" destId="{F04DBB15-EF76-48E1-858B-504A3FB77470}" srcOrd="0" destOrd="0" presId="urn:microsoft.com/office/officeart/2005/8/layout/hierarchy4"/>
    <dgm:cxn modelId="{921AA327-36FF-4E62-AEBA-863A193E8A3C}" srcId="{1785ED93-CAF1-41FC-ABD1-71E2CD028400}" destId="{D7DF18BE-BD95-43F1-9F99-FD09BECB1D33}" srcOrd="0" destOrd="0" parTransId="{D8326353-D5F0-4E39-BCA7-7B3563614772}" sibTransId="{BC0AF363-2D46-4BA9-A4D3-3752096D7E6A}"/>
    <dgm:cxn modelId="{2E998340-02CF-45B4-9609-CD1E8A0EBDE0}" srcId="{D7DF18BE-BD95-43F1-9F99-FD09BECB1D33}" destId="{A05DC40D-A77F-4B9C-8C50-04561E3CB291}" srcOrd="0" destOrd="0" parTransId="{E230FC96-191B-4679-8807-E345D00DF4B2}" sibTransId="{1503BB83-5CE3-4557-8640-B78DFA784C6F}"/>
    <dgm:cxn modelId="{855BBF5F-E11B-420A-A67A-CF88C86506BA}" srcId="{1785ED93-CAF1-41FC-ABD1-71E2CD028400}" destId="{C2247036-D70E-47D1-8BEE-AB0D2C7545C8}" srcOrd="1" destOrd="0" parTransId="{DE8D840E-DDC0-40ED-9039-E7F4211C5F2F}" sibTransId="{33F1B65A-B60D-4100-9B77-FF01BD7584F6}"/>
    <dgm:cxn modelId="{3CB55D6B-BBDA-403E-9398-7803C89086AB}" srcId="{B59F6D2F-5B13-4B7D-90E4-7955981EA4EA}" destId="{1785ED93-CAF1-41FC-ABD1-71E2CD028400}" srcOrd="0" destOrd="0" parTransId="{C3AF21E0-8561-4AFF-8166-171148E24C41}" sibTransId="{D254D1E5-2A8F-4C6E-8C72-A05F5AAF8881}"/>
    <dgm:cxn modelId="{7C02316D-5753-4459-A595-8FFCDE5C0EE0}" type="presOf" srcId="{F2388DA7-2C7F-43A6-978A-D0CD7BE97749}" destId="{CD687D8B-22E1-4777-92E2-F3FA591BF8CB}" srcOrd="0" destOrd="0" presId="urn:microsoft.com/office/officeart/2005/8/layout/hierarchy4"/>
    <dgm:cxn modelId="{71C5F44D-BFB5-48E5-B5E9-48D8686453BD}" type="presOf" srcId="{B59F6D2F-5B13-4B7D-90E4-7955981EA4EA}" destId="{F9CF2055-FCDF-482A-862D-A77ABC05DAE5}" srcOrd="0" destOrd="0" presId="urn:microsoft.com/office/officeart/2005/8/layout/hierarchy4"/>
    <dgm:cxn modelId="{1A5F3E4E-5048-4EB1-8FC5-3B3220DA2F3C}" srcId="{6A6C9C31-FDA3-41C1-80DB-F641DF3FFC0B}" destId="{B13E1C4C-4F73-462F-A89D-5A7528AAEFF5}" srcOrd="0" destOrd="0" parTransId="{D58AE09A-6240-400C-B90C-CBA44CE43E03}" sibTransId="{4496A322-AF76-46A8-8F0C-DF0C1D4AC55E}"/>
    <dgm:cxn modelId="{88604172-3C5D-4A90-A259-D5A99007A74F}" type="presOf" srcId="{C2247036-D70E-47D1-8BEE-AB0D2C7545C8}" destId="{D864FEC3-36A4-4598-8565-9743D7D52CA5}" srcOrd="0" destOrd="0" presId="urn:microsoft.com/office/officeart/2005/8/layout/hierarchy4"/>
    <dgm:cxn modelId="{EA9F1D78-A1A2-446C-9251-EE4366B8AF3D}" srcId="{B13E1C4C-4F73-462F-A89D-5A7528AAEFF5}" destId="{069C5BAD-3AFF-4410-9DE7-B2A2F6167FCF}" srcOrd="0" destOrd="0" parTransId="{AD367241-CADC-410B-86F2-411DC26F5BF4}" sibTransId="{6EE807E3-AE98-4A38-96F9-6E0BE9D42309}"/>
    <dgm:cxn modelId="{EAEABB8E-14F1-4EB5-803D-989A00405F2B}" type="presOf" srcId="{B13E1C4C-4F73-462F-A89D-5A7528AAEFF5}" destId="{64F2ADE7-9613-46DC-872A-0473A41FF506}" srcOrd="0" destOrd="0" presId="urn:microsoft.com/office/officeart/2005/8/layout/hierarchy4"/>
    <dgm:cxn modelId="{5C62D5B6-0184-4B59-BB20-631BCF3B7B37}" type="presOf" srcId="{D7DF18BE-BD95-43F1-9F99-FD09BECB1D33}" destId="{711F1E67-DCB9-463D-8EA0-C48B887C1B3A}" srcOrd="0" destOrd="0" presId="urn:microsoft.com/office/officeart/2005/8/layout/hierarchy4"/>
    <dgm:cxn modelId="{19620AD4-7ED4-4500-AB23-629081DEAB2A}" type="presOf" srcId="{6A6C9C31-FDA3-41C1-80DB-F641DF3FFC0B}" destId="{55EB036D-FF04-4B54-A322-E4628594193C}" srcOrd="0" destOrd="0" presId="urn:microsoft.com/office/officeart/2005/8/layout/hierarchy4"/>
    <dgm:cxn modelId="{AF9DF5D7-4385-4606-B771-60EB358A4981}" srcId="{F2388DA7-2C7F-43A6-978A-D0CD7BE97749}" destId="{4E722AFA-2512-4D7F-9CCF-3D42240F5B99}" srcOrd="0" destOrd="0" parTransId="{5924212D-00E9-470C-A35B-EAF8612FD671}" sibTransId="{1CE517A9-68C0-442A-9AC3-7931D9C98E89}"/>
    <dgm:cxn modelId="{59C9C1E6-D46F-4CE4-A4C6-C865624BB940}" type="presOf" srcId="{1785ED93-CAF1-41FC-ABD1-71E2CD028400}" destId="{51A938D6-132F-4967-A5DE-B59A94240B0A}" srcOrd="0" destOrd="0" presId="urn:microsoft.com/office/officeart/2005/8/layout/hierarchy4"/>
    <dgm:cxn modelId="{AF764FEE-BF64-46C9-B0A6-5C5A68A32A6E}" srcId="{1785ED93-CAF1-41FC-ABD1-71E2CD028400}" destId="{6A6C9C31-FDA3-41C1-80DB-F641DF3FFC0B}" srcOrd="2" destOrd="0" parTransId="{C3AE5723-930E-436F-9202-63346C46FD38}" sibTransId="{031FB1B9-DCBA-431D-A98B-2B9FAB808D75}"/>
    <dgm:cxn modelId="{3C4FE63A-3B08-4404-90BF-C36A4420BCFA}" type="presParOf" srcId="{F9CF2055-FCDF-482A-862D-A77ABC05DAE5}" destId="{AB0BFC57-9D7A-42ED-A7B5-90939502AA56}" srcOrd="0" destOrd="0" presId="urn:microsoft.com/office/officeart/2005/8/layout/hierarchy4"/>
    <dgm:cxn modelId="{2E15AD93-46F3-47E3-99FF-445C2639DFAE}" type="presParOf" srcId="{AB0BFC57-9D7A-42ED-A7B5-90939502AA56}" destId="{51A938D6-132F-4967-A5DE-B59A94240B0A}" srcOrd="0" destOrd="0" presId="urn:microsoft.com/office/officeart/2005/8/layout/hierarchy4"/>
    <dgm:cxn modelId="{B8D0AFE4-D24D-4CED-9107-902992EAB54D}" type="presParOf" srcId="{AB0BFC57-9D7A-42ED-A7B5-90939502AA56}" destId="{95725F74-FB77-4A82-9EC3-CA84FB9D47C7}" srcOrd="1" destOrd="0" presId="urn:microsoft.com/office/officeart/2005/8/layout/hierarchy4"/>
    <dgm:cxn modelId="{C62D7B85-B6F0-42CB-9720-C0AD953ED059}" type="presParOf" srcId="{AB0BFC57-9D7A-42ED-A7B5-90939502AA56}" destId="{3C1E8992-0584-4992-ACA8-1D22C5EF92FD}" srcOrd="2" destOrd="0" presId="urn:microsoft.com/office/officeart/2005/8/layout/hierarchy4"/>
    <dgm:cxn modelId="{C994BC37-D2FE-45B1-9BEE-95902C315277}" type="presParOf" srcId="{3C1E8992-0584-4992-ACA8-1D22C5EF92FD}" destId="{56DD927D-78F4-4F35-84E7-4BD102B896C5}" srcOrd="0" destOrd="0" presId="urn:microsoft.com/office/officeart/2005/8/layout/hierarchy4"/>
    <dgm:cxn modelId="{4D844E1E-5EBD-4FF0-A200-CE704166AB3A}" type="presParOf" srcId="{56DD927D-78F4-4F35-84E7-4BD102B896C5}" destId="{711F1E67-DCB9-463D-8EA0-C48B887C1B3A}" srcOrd="0" destOrd="0" presId="urn:microsoft.com/office/officeart/2005/8/layout/hierarchy4"/>
    <dgm:cxn modelId="{41FACF8B-98D9-474D-82CF-63EA99EEBBE5}" type="presParOf" srcId="{56DD927D-78F4-4F35-84E7-4BD102B896C5}" destId="{2C5D8F62-B711-489D-8483-A5BE96B2366D}" srcOrd="1" destOrd="0" presId="urn:microsoft.com/office/officeart/2005/8/layout/hierarchy4"/>
    <dgm:cxn modelId="{F8303CC3-6465-496B-BD19-468C6B8F11F7}" type="presParOf" srcId="{56DD927D-78F4-4F35-84E7-4BD102B896C5}" destId="{EF1BDA48-4CDE-45DC-8165-CDE084D1631A}" srcOrd="2" destOrd="0" presId="urn:microsoft.com/office/officeart/2005/8/layout/hierarchy4"/>
    <dgm:cxn modelId="{A4AE93CA-F503-4AD7-A3B5-A79F9F660B3F}" type="presParOf" srcId="{EF1BDA48-4CDE-45DC-8165-CDE084D1631A}" destId="{22758DC8-A488-46FB-91C6-F65A59D9B8D4}" srcOrd="0" destOrd="0" presId="urn:microsoft.com/office/officeart/2005/8/layout/hierarchy4"/>
    <dgm:cxn modelId="{EC485C77-EF44-42B5-A359-F17A8234EEAC}" type="presParOf" srcId="{22758DC8-A488-46FB-91C6-F65A59D9B8D4}" destId="{CBAA1C9C-411A-45D5-8BB2-419048E56F30}" srcOrd="0" destOrd="0" presId="urn:microsoft.com/office/officeart/2005/8/layout/hierarchy4"/>
    <dgm:cxn modelId="{03760A07-1C99-4B7B-8EF4-1B9CABC3BA16}" type="presParOf" srcId="{22758DC8-A488-46FB-91C6-F65A59D9B8D4}" destId="{6C8DEA95-5FD8-4D97-92BF-2803AE0C5C33}" srcOrd="1" destOrd="0" presId="urn:microsoft.com/office/officeart/2005/8/layout/hierarchy4"/>
    <dgm:cxn modelId="{00E95E60-3EF5-456D-B527-B166914C7444}" type="presParOf" srcId="{EF1BDA48-4CDE-45DC-8165-CDE084D1631A}" destId="{D182200B-582A-470B-ADDF-6CD50B4E4D13}" srcOrd="1" destOrd="0" presId="urn:microsoft.com/office/officeart/2005/8/layout/hierarchy4"/>
    <dgm:cxn modelId="{2E5D0114-E0CB-4F7B-A655-ABE182DB6FA4}" type="presParOf" srcId="{EF1BDA48-4CDE-45DC-8165-CDE084D1631A}" destId="{535ED0C3-6B4E-4C6F-9CB3-85D45F4AEEA0}" srcOrd="2" destOrd="0" presId="urn:microsoft.com/office/officeart/2005/8/layout/hierarchy4"/>
    <dgm:cxn modelId="{73B110C4-CE2D-4D50-9360-7AFFB8C9661C}" type="presParOf" srcId="{535ED0C3-6B4E-4C6F-9CB3-85D45F4AEEA0}" destId="{CD687D8B-22E1-4777-92E2-F3FA591BF8CB}" srcOrd="0" destOrd="0" presId="urn:microsoft.com/office/officeart/2005/8/layout/hierarchy4"/>
    <dgm:cxn modelId="{24703B55-8C81-4952-90EE-D3C7079463CD}" type="presParOf" srcId="{535ED0C3-6B4E-4C6F-9CB3-85D45F4AEEA0}" destId="{53F15949-23A5-442D-98CA-38F72611B287}" srcOrd="1" destOrd="0" presId="urn:microsoft.com/office/officeart/2005/8/layout/hierarchy4"/>
    <dgm:cxn modelId="{2EF50C24-2F57-46E2-A81C-A05B83C922C1}" type="presParOf" srcId="{535ED0C3-6B4E-4C6F-9CB3-85D45F4AEEA0}" destId="{77B7A995-093B-4AC6-8795-3F1FF30EF605}" srcOrd="2" destOrd="0" presId="urn:microsoft.com/office/officeart/2005/8/layout/hierarchy4"/>
    <dgm:cxn modelId="{8489ECDC-E20F-4D26-A140-CA10E2C0FB92}" type="presParOf" srcId="{77B7A995-093B-4AC6-8795-3F1FF30EF605}" destId="{2EF25050-91C4-4A0D-80DF-6DCD3C637220}" srcOrd="0" destOrd="0" presId="urn:microsoft.com/office/officeart/2005/8/layout/hierarchy4"/>
    <dgm:cxn modelId="{C9327A3F-3002-403F-ABC3-CFE88A747292}" type="presParOf" srcId="{2EF25050-91C4-4A0D-80DF-6DCD3C637220}" destId="{DDEDAAC6-0F2A-4167-A158-43C4B47E4E3F}" srcOrd="0" destOrd="0" presId="urn:microsoft.com/office/officeart/2005/8/layout/hierarchy4"/>
    <dgm:cxn modelId="{2B2A1915-6657-4B8D-8321-0731A186C6A4}" type="presParOf" srcId="{2EF25050-91C4-4A0D-80DF-6DCD3C637220}" destId="{235DA494-3D26-4E06-9327-189BE889ED0C}" srcOrd="1" destOrd="0" presId="urn:microsoft.com/office/officeart/2005/8/layout/hierarchy4"/>
    <dgm:cxn modelId="{DE9B022F-ACE6-4039-9045-90944D5F4BAD}" type="presParOf" srcId="{3C1E8992-0584-4992-ACA8-1D22C5EF92FD}" destId="{C2DCB210-BD61-4410-926A-2AAC88297575}" srcOrd="1" destOrd="0" presId="urn:microsoft.com/office/officeart/2005/8/layout/hierarchy4"/>
    <dgm:cxn modelId="{B2E97098-11F9-474B-9175-30C254A86B31}" type="presParOf" srcId="{3C1E8992-0584-4992-ACA8-1D22C5EF92FD}" destId="{E3B79494-A578-496C-88CE-C270350D4B0A}" srcOrd="2" destOrd="0" presId="urn:microsoft.com/office/officeart/2005/8/layout/hierarchy4"/>
    <dgm:cxn modelId="{A5862734-21B2-4D26-87ED-CD34F0BF3270}" type="presParOf" srcId="{E3B79494-A578-496C-88CE-C270350D4B0A}" destId="{D864FEC3-36A4-4598-8565-9743D7D52CA5}" srcOrd="0" destOrd="0" presId="urn:microsoft.com/office/officeart/2005/8/layout/hierarchy4"/>
    <dgm:cxn modelId="{EC92774D-4381-47C5-83B7-FCE20A49E5EE}" type="presParOf" srcId="{E3B79494-A578-496C-88CE-C270350D4B0A}" destId="{A3E85BEB-DC63-4231-9B88-39F1F0BC16BC}" srcOrd="1" destOrd="0" presId="urn:microsoft.com/office/officeart/2005/8/layout/hierarchy4"/>
    <dgm:cxn modelId="{CA658C0A-BD6D-44A6-B377-EE2A9E89FC72}" type="presParOf" srcId="{3C1E8992-0584-4992-ACA8-1D22C5EF92FD}" destId="{5FC09945-BF73-48EF-B3BB-F7A89B45129C}" srcOrd="3" destOrd="0" presId="urn:microsoft.com/office/officeart/2005/8/layout/hierarchy4"/>
    <dgm:cxn modelId="{5E8D045D-B7A3-428B-AAAA-060FE79102B8}" type="presParOf" srcId="{3C1E8992-0584-4992-ACA8-1D22C5EF92FD}" destId="{143C26EF-29B0-46F8-B9B1-BEAB8D8956A7}" srcOrd="4" destOrd="0" presId="urn:microsoft.com/office/officeart/2005/8/layout/hierarchy4"/>
    <dgm:cxn modelId="{55DAC86F-C476-47EB-A186-8542BD4918F6}" type="presParOf" srcId="{143C26EF-29B0-46F8-B9B1-BEAB8D8956A7}" destId="{55EB036D-FF04-4B54-A322-E4628594193C}" srcOrd="0" destOrd="0" presId="urn:microsoft.com/office/officeart/2005/8/layout/hierarchy4"/>
    <dgm:cxn modelId="{6B90856F-CD4D-4AF8-BBD4-5257AD6B33EB}" type="presParOf" srcId="{143C26EF-29B0-46F8-B9B1-BEAB8D8956A7}" destId="{4E996BB4-65E1-46B8-BADD-F2758337262C}" srcOrd="1" destOrd="0" presId="urn:microsoft.com/office/officeart/2005/8/layout/hierarchy4"/>
    <dgm:cxn modelId="{00958910-A381-420F-B1B1-FC4F268F0089}" type="presParOf" srcId="{143C26EF-29B0-46F8-B9B1-BEAB8D8956A7}" destId="{A56EC95F-5D34-4A4A-83B8-598B2B59B168}" srcOrd="2" destOrd="0" presId="urn:microsoft.com/office/officeart/2005/8/layout/hierarchy4"/>
    <dgm:cxn modelId="{AF48F0C1-40D2-4C6D-8A04-EDDF0D478506}" type="presParOf" srcId="{A56EC95F-5D34-4A4A-83B8-598B2B59B168}" destId="{9F9CF8F4-3902-4DB9-89DE-04598F7ADDD6}" srcOrd="0" destOrd="0" presId="urn:microsoft.com/office/officeart/2005/8/layout/hierarchy4"/>
    <dgm:cxn modelId="{E8739DE3-B3C9-48E7-88DF-833A4FD35A16}" type="presParOf" srcId="{9F9CF8F4-3902-4DB9-89DE-04598F7ADDD6}" destId="{64F2ADE7-9613-46DC-872A-0473A41FF506}" srcOrd="0" destOrd="0" presId="urn:microsoft.com/office/officeart/2005/8/layout/hierarchy4"/>
    <dgm:cxn modelId="{E6DBC37C-A0BA-4986-816C-4ADF7322F2CC}" type="presParOf" srcId="{9F9CF8F4-3902-4DB9-89DE-04598F7ADDD6}" destId="{B80389E7-BA47-413C-A757-E66222E23CDB}" srcOrd="1" destOrd="0" presId="urn:microsoft.com/office/officeart/2005/8/layout/hierarchy4"/>
    <dgm:cxn modelId="{6751B0D7-B532-4936-8AC1-F4E8A92A8BF2}" type="presParOf" srcId="{9F9CF8F4-3902-4DB9-89DE-04598F7ADDD6}" destId="{728EF920-72F7-4A4A-9DA3-AB8F6CF10715}" srcOrd="2" destOrd="0" presId="urn:microsoft.com/office/officeart/2005/8/layout/hierarchy4"/>
    <dgm:cxn modelId="{0A31C9EA-A6B7-40C1-87C3-F0B1276E76AD}" type="presParOf" srcId="{728EF920-72F7-4A4A-9DA3-AB8F6CF10715}" destId="{EF00A7A6-971B-4975-9F96-FE2C1CC99EB6}" srcOrd="0" destOrd="0" presId="urn:microsoft.com/office/officeart/2005/8/layout/hierarchy4"/>
    <dgm:cxn modelId="{36071524-6F1F-4063-ABF9-096DA013C43E}" type="presParOf" srcId="{EF00A7A6-971B-4975-9F96-FE2C1CC99EB6}" destId="{F04DBB15-EF76-48E1-858B-504A3FB77470}" srcOrd="0" destOrd="0" presId="urn:microsoft.com/office/officeart/2005/8/layout/hierarchy4"/>
    <dgm:cxn modelId="{F672EAFF-747A-4A4A-9A2B-BE3715B6AAF8}" type="presParOf" srcId="{EF00A7A6-971B-4975-9F96-FE2C1CC99EB6}" destId="{7AB997A8-481D-4AE4-A97B-95378C8CB9A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938D6-132F-4967-A5DE-B59A94240B0A}">
      <dsp:nvSpPr>
        <dsp:cNvPr id="0" name=""/>
        <dsp:cNvSpPr/>
      </dsp:nvSpPr>
      <dsp:spPr>
        <a:xfrm>
          <a:off x="1315" y="2010"/>
          <a:ext cx="7630217" cy="1183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DATORE </a:t>
          </a:r>
          <a:r>
            <a:rPr lang="it-IT" sz="2700" kern="1200" dirty="0" err="1"/>
            <a:t>DI</a:t>
          </a:r>
          <a:r>
            <a:rPr lang="it-IT" sz="2700" kern="1200" dirty="0"/>
            <a:t> LAVORO 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(Dirigente Scolastico)</a:t>
          </a:r>
        </a:p>
      </dsp:txBody>
      <dsp:txXfrm>
        <a:off x="35989" y="36684"/>
        <a:ext cx="7560869" cy="1114494"/>
      </dsp:txXfrm>
    </dsp:sp>
    <dsp:sp modelId="{711F1E67-DCB9-463D-8EA0-C48B887C1B3A}">
      <dsp:nvSpPr>
        <dsp:cNvPr id="0" name=""/>
        <dsp:cNvSpPr/>
      </dsp:nvSpPr>
      <dsp:spPr>
        <a:xfrm>
          <a:off x="217466" y="1286242"/>
          <a:ext cx="3197560" cy="1183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b="1" kern="1200" dirty="0">
              <a:solidFill>
                <a:schemeClr val="tx1"/>
              </a:solidFill>
            </a:rPr>
            <a:t>RSPP /ASPP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kern="1200" dirty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(Responsabile/Addetto Servizio Prevenzione Protezione)</a:t>
          </a:r>
        </a:p>
      </dsp:txBody>
      <dsp:txXfrm>
        <a:off x="252140" y="1320916"/>
        <a:ext cx="3128212" cy="1114494"/>
      </dsp:txXfrm>
    </dsp:sp>
    <dsp:sp modelId="{CBAA1C9C-411A-45D5-8BB2-419048E56F30}">
      <dsp:nvSpPr>
        <dsp:cNvPr id="0" name=""/>
        <dsp:cNvSpPr/>
      </dsp:nvSpPr>
      <dsp:spPr>
        <a:xfrm>
          <a:off x="14052" y="2570474"/>
          <a:ext cx="1241038" cy="1183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chemeClr val="tx1"/>
              </a:solidFill>
            </a:rPr>
            <a:t>DIRIGENTI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 (ore formazione 16) (aggiornamento quinquennale di 6 ore)</a:t>
          </a:r>
        </a:p>
      </dsp:txBody>
      <dsp:txXfrm>
        <a:off x="48726" y="2605148"/>
        <a:ext cx="1171690" cy="1114494"/>
      </dsp:txXfrm>
    </dsp:sp>
    <dsp:sp modelId="{CD687D8B-22E1-4777-92E2-F3FA591BF8CB}">
      <dsp:nvSpPr>
        <dsp:cNvPr id="0" name=""/>
        <dsp:cNvSpPr/>
      </dsp:nvSpPr>
      <dsp:spPr>
        <a:xfrm>
          <a:off x="1617436" y="2592287"/>
          <a:ext cx="2352455" cy="1183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chemeClr val="tx1"/>
              </a:solidFill>
            </a:rPr>
            <a:t>PREPOSTI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(ore formazione 4+8+8) (aggiornamento quinquennale di 6 ore)</a:t>
          </a:r>
        </a:p>
      </dsp:txBody>
      <dsp:txXfrm>
        <a:off x="1652110" y="2626961"/>
        <a:ext cx="2283107" cy="1114494"/>
      </dsp:txXfrm>
    </dsp:sp>
    <dsp:sp modelId="{DDEDAAC6-0F2A-4167-A158-43C4B47E4E3F}">
      <dsp:nvSpPr>
        <dsp:cNvPr id="0" name=""/>
        <dsp:cNvSpPr/>
      </dsp:nvSpPr>
      <dsp:spPr>
        <a:xfrm>
          <a:off x="794951" y="3816421"/>
          <a:ext cx="1166684" cy="1183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chemeClr val="tx1"/>
              </a:solidFill>
            </a:rPr>
            <a:t>Squadre Antincendio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(ore formazione  16  con esame )</a:t>
          </a:r>
        </a:p>
      </dsp:txBody>
      <dsp:txXfrm>
        <a:off x="829122" y="3850592"/>
        <a:ext cx="1098342" cy="1115500"/>
      </dsp:txXfrm>
    </dsp:sp>
    <dsp:sp modelId="{D864FEC3-36A4-4598-8565-9743D7D52CA5}">
      <dsp:nvSpPr>
        <dsp:cNvPr id="0" name=""/>
        <dsp:cNvSpPr/>
      </dsp:nvSpPr>
      <dsp:spPr>
        <a:xfrm>
          <a:off x="3640269" y="1286242"/>
          <a:ext cx="1077136" cy="1183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 </a:t>
          </a:r>
          <a:r>
            <a:rPr lang="it-IT" sz="1200" b="1" kern="1200" dirty="0">
              <a:solidFill>
                <a:schemeClr val="tx1"/>
              </a:solidFill>
            </a:rPr>
            <a:t>MEDICO COMPETENTE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chemeClr val="bg1"/>
              </a:solidFill>
            </a:rPr>
            <a:t>(medico del lavoro)</a:t>
          </a:r>
        </a:p>
      </dsp:txBody>
      <dsp:txXfrm>
        <a:off x="3671817" y="1317790"/>
        <a:ext cx="1014040" cy="1120746"/>
      </dsp:txXfrm>
    </dsp:sp>
    <dsp:sp modelId="{55EB036D-FF04-4B54-A322-E4628594193C}">
      <dsp:nvSpPr>
        <dsp:cNvPr id="0" name=""/>
        <dsp:cNvSpPr/>
      </dsp:nvSpPr>
      <dsp:spPr>
        <a:xfrm>
          <a:off x="4739234" y="1286242"/>
          <a:ext cx="2879560" cy="1183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chemeClr val="tx1"/>
              </a:solidFill>
            </a:rPr>
            <a:t>RLS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 (Rappresentante Lavoratori Sicurezza)</a:t>
          </a:r>
        </a:p>
      </dsp:txBody>
      <dsp:txXfrm>
        <a:off x="4773908" y="1320916"/>
        <a:ext cx="2810212" cy="1114494"/>
      </dsp:txXfrm>
    </dsp:sp>
    <dsp:sp modelId="{64F2ADE7-9613-46DC-872A-0473A41FF506}">
      <dsp:nvSpPr>
        <dsp:cNvPr id="0" name=""/>
        <dsp:cNvSpPr/>
      </dsp:nvSpPr>
      <dsp:spPr>
        <a:xfrm>
          <a:off x="4744850" y="2570474"/>
          <a:ext cx="2868328" cy="1183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chemeClr val="tx1"/>
              </a:solidFill>
            </a:rPr>
            <a:t>LAVORATORI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(ore formazione 4+8)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(aggiornamento 6 ore quinquennale)</a:t>
          </a:r>
        </a:p>
      </dsp:txBody>
      <dsp:txXfrm>
        <a:off x="4779524" y="2605148"/>
        <a:ext cx="2798980" cy="1114494"/>
      </dsp:txXfrm>
    </dsp:sp>
    <dsp:sp modelId="{F04DBB15-EF76-48E1-858B-504A3FB77470}">
      <dsp:nvSpPr>
        <dsp:cNvPr id="0" name=""/>
        <dsp:cNvSpPr/>
      </dsp:nvSpPr>
      <dsp:spPr>
        <a:xfrm>
          <a:off x="3493569" y="3816421"/>
          <a:ext cx="1318341" cy="1183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b="1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chemeClr val="tx1"/>
              </a:solidFill>
            </a:rPr>
            <a:t>Squadre primo soccorso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(12 ore formazione)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(aggiornamento 4 ore alla scadenza del 3 anno)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 dirty="0"/>
        </a:p>
      </dsp:txBody>
      <dsp:txXfrm>
        <a:off x="3528243" y="3851095"/>
        <a:ext cx="1248993" cy="1114494"/>
      </dsp:txXfrm>
    </dsp:sp>
    <dsp:sp modelId="{4B7320F1-A708-4254-A48F-CFAFB59A99C4}">
      <dsp:nvSpPr>
        <dsp:cNvPr id="0" name=""/>
        <dsp:cNvSpPr/>
      </dsp:nvSpPr>
      <dsp:spPr>
        <a:xfrm>
          <a:off x="5590043" y="3816421"/>
          <a:ext cx="1544545" cy="1183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b="1" kern="1200" dirty="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chemeClr val="tx1"/>
              </a:solidFill>
            </a:rPr>
            <a:t>Squadre BLSD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(6 ore formazione)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(aggiornamento 3 ore alla scadenza del 2 anno</a:t>
          </a:r>
          <a:r>
            <a:rPr lang="it-IT" sz="900" kern="1200" dirty="0"/>
            <a:t>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 dirty="0"/>
        </a:p>
      </dsp:txBody>
      <dsp:txXfrm>
        <a:off x="5624717" y="3851095"/>
        <a:ext cx="1475197" cy="11144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938D6-132F-4967-A5DE-B59A94240B0A}">
      <dsp:nvSpPr>
        <dsp:cNvPr id="0" name=""/>
        <dsp:cNvSpPr/>
      </dsp:nvSpPr>
      <dsp:spPr>
        <a:xfrm>
          <a:off x="3954" y="1630"/>
          <a:ext cx="7984979" cy="11619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b="1" kern="1200" dirty="0"/>
            <a:t>DATORE </a:t>
          </a:r>
          <a:r>
            <a:rPr lang="it-IT" sz="2600" b="1" kern="1200" dirty="0" err="1"/>
            <a:t>DI</a:t>
          </a:r>
          <a:r>
            <a:rPr lang="it-IT" sz="2600" b="1" kern="1200" dirty="0"/>
            <a:t> LAVORO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(Dirigente Scolastico – Martina Polo)</a:t>
          </a:r>
        </a:p>
      </dsp:txBody>
      <dsp:txXfrm>
        <a:off x="37987" y="35663"/>
        <a:ext cx="7916913" cy="1093906"/>
      </dsp:txXfrm>
    </dsp:sp>
    <dsp:sp modelId="{711F1E67-DCB9-463D-8EA0-C48B887C1B3A}">
      <dsp:nvSpPr>
        <dsp:cNvPr id="0" name=""/>
        <dsp:cNvSpPr/>
      </dsp:nvSpPr>
      <dsp:spPr>
        <a:xfrm>
          <a:off x="11748" y="1269821"/>
          <a:ext cx="4265097" cy="1389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RSPP</a:t>
          </a:r>
          <a:r>
            <a:rPr lang="it-IT" sz="1200" b="1" kern="1200" dirty="0"/>
            <a:t>    </a:t>
          </a:r>
          <a:r>
            <a:rPr lang="it-IT" sz="1200" kern="1200" dirty="0"/>
            <a:t>(Responsabile Servizio Prevenzione Protezione)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 </a:t>
          </a:r>
          <a:r>
            <a:rPr lang="it-IT" sz="1200" kern="1200" dirty="0">
              <a:solidFill>
                <a:schemeClr val="accent4">
                  <a:lumMod val="50000"/>
                </a:schemeClr>
              </a:solidFill>
            </a:rPr>
            <a:t>(Mario </a:t>
          </a:r>
          <a:r>
            <a:rPr lang="it-IT" sz="1200" kern="1200" dirty="0" err="1">
              <a:solidFill>
                <a:schemeClr val="accent4">
                  <a:lumMod val="50000"/>
                </a:schemeClr>
              </a:solidFill>
            </a:rPr>
            <a:t>Busana</a:t>
          </a:r>
          <a:r>
            <a:rPr lang="it-IT" sz="1200" kern="1200" dirty="0">
              <a:solidFill>
                <a:schemeClr val="accent4">
                  <a:lumMod val="50000"/>
                </a:schemeClr>
              </a:solidFill>
            </a:rPr>
            <a:t>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ASPP</a:t>
          </a:r>
          <a:r>
            <a:rPr lang="it-IT" sz="1200" kern="1200" dirty="0"/>
            <a:t>     (Addetto Servizio Prevenzione Protezione)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 </a:t>
          </a:r>
          <a:r>
            <a:rPr lang="it-IT" sz="1200" kern="1200" dirty="0">
              <a:solidFill>
                <a:schemeClr val="accent4">
                  <a:lumMod val="50000"/>
                </a:schemeClr>
              </a:solidFill>
            </a:rPr>
            <a:t>(Cosetta Sasso)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52445" y="1310518"/>
        <a:ext cx="4183703" cy="1308093"/>
      </dsp:txXfrm>
    </dsp:sp>
    <dsp:sp modelId="{CBAA1C9C-411A-45D5-8BB2-419048E56F30}">
      <dsp:nvSpPr>
        <dsp:cNvPr id="0" name=""/>
        <dsp:cNvSpPr/>
      </dsp:nvSpPr>
      <dsp:spPr>
        <a:xfrm>
          <a:off x="139423" y="2745587"/>
          <a:ext cx="1882245" cy="11619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DIRIGENTI</a:t>
          </a:r>
          <a:r>
            <a:rPr lang="it-IT" sz="1000" kern="1200" dirty="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>
              <a:solidFill>
                <a:schemeClr val="tx1"/>
              </a:solidFill>
            </a:rPr>
            <a:t>(DSGA/Vicario/</a:t>
          </a:r>
          <a:r>
            <a:rPr lang="it-IT" sz="1000" kern="1200" dirty="0" err="1">
              <a:solidFill>
                <a:schemeClr val="tx1"/>
              </a:solidFill>
            </a:rPr>
            <a:t>Coll</a:t>
          </a:r>
          <a:r>
            <a:rPr lang="it-IT" sz="1000" kern="1200" dirty="0">
              <a:solidFill>
                <a:schemeClr val="tx1"/>
              </a:solidFill>
            </a:rPr>
            <a:t>. Dirigente/Fiduciari di sede/</a:t>
          </a:r>
          <a:r>
            <a:rPr lang="it-IT" sz="1000" kern="1200" dirty="0" err="1">
              <a:solidFill>
                <a:schemeClr val="tx1"/>
              </a:solidFill>
            </a:rPr>
            <a:t>Rappr</a:t>
          </a:r>
          <a:r>
            <a:rPr lang="it-IT" sz="1000" kern="1200" dirty="0">
              <a:solidFill>
                <a:schemeClr val="tx1"/>
              </a:solidFill>
            </a:rPr>
            <a:t>. Dir.)-(Tommasi, Fortunati, Cortese S., Minati, Poletto, Maino, Meneghetti, Fabris, Busana )</a:t>
          </a:r>
        </a:p>
      </dsp:txBody>
      <dsp:txXfrm>
        <a:off x="173456" y="2779620"/>
        <a:ext cx="1814179" cy="1093906"/>
      </dsp:txXfrm>
    </dsp:sp>
    <dsp:sp modelId="{CD687D8B-22E1-4777-92E2-F3FA591BF8CB}">
      <dsp:nvSpPr>
        <dsp:cNvPr id="0" name=""/>
        <dsp:cNvSpPr/>
      </dsp:nvSpPr>
      <dsp:spPr>
        <a:xfrm>
          <a:off x="2639158" y="2745256"/>
          <a:ext cx="2320506" cy="11619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PREPOSTI</a:t>
          </a:r>
          <a:r>
            <a:rPr lang="it-IT" sz="1000" kern="1200" dirty="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>
              <a:solidFill>
                <a:schemeClr val="tx1"/>
              </a:solidFill>
            </a:rPr>
            <a:t>(Docenti che utilizzano i laboratori,  </a:t>
          </a:r>
          <a:r>
            <a:rPr lang="it-IT" sz="1000" kern="1200" dirty="0" err="1">
              <a:solidFill>
                <a:schemeClr val="tx1"/>
              </a:solidFill>
            </a:rPr>
            <a:t>Resp</a:t>
          </a:r>
          <a:r>
            <a:rPr lang="it-IT" sz="1000" kern="1200" dirty="0">
              <a:solidFill>
                <a:schemeClr val="tx1"/>
              </a:solidFill>
            </a:rPr>
            <a:t>. di laboratorio , Ass. Tecnici – </a:t>
          </a:r>
          <a:r>
            <a:rPr lang="it-IT" sz="1000" kern="1200" dirty="0" err="1">
              <a:solidFill>
                <a:schemeClr val="tx1"/>
              </a:solidFill>
            </a:rPr>
            <a:t>Coll</a:t>
          </a:r>
          <a:r>
            <a:rPr lang="it-IT" sz="1000" kern="1200" dirty="0">
              <a:solidFill>
                <a:schemeClr val="tx1"/>
              </a:solidFill>
            </a:rPr>
            <a:t>. </a:t>
          </a:r>
          <a:r>
            <a:rPr lang="it-IT" sz="1000" kern="1200" dirty="0" err="1">
              <a:solidFill>
                <a:schemeClr val="tx1"/>
              </a:solidFill>
            </a:rPr>
            <a:t>Scol</a:t>
          </a:r>
          <a:r>
            <a:rPr lang="it-IT" sz="1000" kern="1200" dirty="0">
              <a:solidFill>
                <a:schemeClr val="tx1"/>
              </a:solidFill>
            </a:rPr>
            <a:t>. Responsabili detersivi)- (</a:t>
          </a:r>
          <a:r>
            <a:rPr lang="it-IT" sz="1000" kern="1200" dirty="0" err="1">
              <a:solidFill>
                <a:schemeClr val="tx1"/>
              </a:solidFill>
            </a:rPr>
            <a:t>Dip</a:t>
          </a:r>
          <a:r>
            <a:rPr lang="it-IT" sz="1000" kern="1200" dirty="0">
              <a:solidFill>
                <a:schemeClr val="tx1"/>
              </a:solidFill>
            </a:rPr>
            <a:t>. Scienze, </a:t>
          </a:r>
          <a:r>
            <a:rPr lang="it-IT" sz="1000" kern="1200" dirty="0" err="1">
              <a:solidFill>
                <a:schemeClr val="tx1"/>
              </a:solidFill>
            </a:rPr>
            <a:t>Dip</a:t>
          </a:r>
          <a:r>
            <a:rPr lang="it-IT" sz="1000" kern="1200" dirty="0">
              <a:solidFill>
                <a:schemeClr val="tx1"/>
              </a:solidFill>
            </a:rPr>
            <a:t>. Fisica, </a:t>
          </a:r>
          <a:r>
            <a:rPr lang="it-IT" sz="1000" kern="1200" dirty="0" err="1">
              <a:solidFill>
                <a:schemeClr val="tx1"/>
              </a:solidFill>
            </a:rPr>
            <a:t>Dip</a:t>
          </a:r>
          <a:r>
            <a:rPr lang="it-IT" sz="1000" kern="1200" dirty="0">
              <a:solidFill>
                <a:schemeClr val="tx1"/>
              </a:solidFill>
            </a:rPr>
            <a:t>. Informatica,)</a:t>
          </a:r>
        </a:p>
      </dsp:txBody>
      <dsp:txXfrm>
        <a:off x="2673191" y="2779289"/>
        <a:ext cx="2252440" cy="1093906"/>
      </dsp:txXfrm>
    </dsp:sp>
    <dsp:sp modelId="{DDEDAAC6-0F2A-4167-A158-43C4B47E4E3F}">
      <dsp:nvSpPr>
        <dsp:cNvPr id="0" name=""/>
        <dsp:cNvSpPr/>
      </dsp:nvSpPr>
      <dsp:spPr>
        <a:xfrm>
          <a:off x="648077" y="4035344"/>
          <a:ext cx="1488716" cy="8611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Squadre Antincendio  </a:t>
          </a:r>
          <a:endParaRPr lang="it-IT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000" kern="1200" dirty="0"/>
        </a:p>
      </dsp:txBody>
      <dsp:txXfrm>
        <a:off x="673301" y="4060568"/>
        <a:ext cx="1438268" cy="810748"/>
      </dsp:txXfrm>
    </dsp:sp>
    <dsp:sp modelId="{D864FEC3-36A4-4598-8565-9743D7D52CA5}">
      <dsp:nvSpPr>
        <dsp:cNvPr id="0" name=""/>
        <dsp:cNvSpPr/>
      </dsp:nvSpPr>
      <dsp:spPr>
        <a:xfrm>
          <a:off x="4368534" y="1285449"/>
          <a:ext cx="1298807" cy="1310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chemeClr val="bg1"/>
              </a:solidFill>
            </a:rPr>
            <a:t>MEDICO COMPETENTE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 dirty="0">
              <a:solidFill>
                <a:schemeClr val="bg1"/>
              </a:solidFill>
            </a:rPr>
            <a:t>(medico del lavoro)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kern="1200">
              <a:solidFill>
                <a:schemeClr val="tx1"/>
              </a:solidFill>
            </a:rPr>
            <a:t>(Tecchio</a:t>
          </a:r>
          <a:r>
            <a:rPr lang="it-IT" sz="1200" b="0" kern="1200" dirty="0">
              <a:solidFill>
                <a:schemeClr val="tx1"/>
              </a:solidFill>
            </a:rPr>
            <a:t> M..)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kern="1200" dirty="0"/>
        </a:p>
      </dsp:txBody>
      <dsp:txXfrm>
        <a:off x="4406575" y="1323490"/>
        <a:ext cx="1222725" cy="1234112"/>
      </dsp:txXfrm>
    </dsp:sp>
    <dsp:sp modelId="{55EB036D-FF04-4B54-A322-E4628594193C}">
      <dsp:nvSpPr>
        <dsp:cNvPr id="0" name=""/>
        <dsp:cNvSpPr/>
      </dsp:nvSpPr>
      <dsp:spPr>
        <a:xfrm>
          <a:off x="5743275" y="1261462"/>
          <a:ext cx="2222109" cy="1357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/>
            <a:t>RLS</a:t>
          </a:r>
          <a:r>
            <a:rPr lang="it-IT" sz="1700" kern="1200" dirty="0"/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(Rappresentante Lavoratori Sicurezza)</a:t>
          </a:r>
          <a:r>
            <a:rPr lang="it-IT" sz="1700" kern="1200" dirty="0"/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chemeClr val="tx1"/>
              </a:solidFill>
            </a:rPr>
            <a:t>(//)</a:t>
          </a:r>
        </a:p>
      </dsp:txBody>
      <dsp:txXfrm>
        <a:off x="5783046" y="1301233"/>
        <a:ext cx="2142567" cy="1278351"/>
      </dsp:txXfrm>
    </dsp:sp>
    <dsp:sp modelId="{64F2ADE7-9613-46DC-872A-0473A41FF506}">
      <dsp:nvSpPr>
        <dsp:cNvPr id="0" name=""/>
        <dsp:cNvSpPr/>
      </dsp:nvSpPr>
      <dsp:spPr>
        <a:xfrm>
          <a:off x="5579946" y="2745773"/>
          <a:ext cx="2213442" cy="11619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LAVORATORI</a:t>
          </a:r>
          <a:r>
            <a:rPr lang="it-IT" sz="1000" kern="1200" dirty="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>
              <a:solidFill>
                <a:schemeClr val="tx1"/>
              </a:solidFill>
            </a:rPr>
            <a:t>(Docenti, ATA, Studenti che utilizzano i laboratori)</a:t>
          </a:r>
        </a:p>
      </dsp:txBody>
      <dsp:txXfrm>
        <a:off x="5613979" y="2779806"/>
        <a:ext cx="2145376" cy="1093906"/>
      </dsp:txXfrm>
    </dsp:sp>
    <dsp:sp modelId="{F04DBB15-EF76-48E1-858B-504A3FB77470}">
      <dsp:nvSpPr>
        <dsp:cNvPr id="0" name=""/>
        <dsp:cNvSpPr/>
      </dsp:nvSpPr>
      <dsp:spPr>
        <a:xfrm>
          <a:off x="3240356" y="4032450"/>
          <a:ext cx="1474654" cy="7931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Squadre </a:t>
          </a:r>
          <a:r>
            <a:rPr lang="it-IT" sz="1800" kern="1200"/>
            <a:t>primo soccorso  </a:t>
          </a:r>
          <a:endParaRPr lang="it-IT" sz="1800" kern="1200" dirty="0"/>
        </a:p>
      </dsp:txBody>
      <dsp:txXfrm>
        <a:off x="3263586" y="4055680"/>
        <a:ext cx="1428194" cy="746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0E847-1DEB-4ABE-8808-EC9691436A84}" type="datetimeFigureOut">
              <a:rPr lang="it-IT" smtClean="0"/>
              <a:pPr/>
              <a:t>22/04/2023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BA0BE-E7CD-404A-80C8-3B5B9F4C3F4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73AD-3995-4E61-AEA2-028D4A30F7FC}" type="datetime1">
              <a:rPr lang="it-IT" smtClean="0"/>
              <a:pPr/>
              <a:t>22/04/2023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094-DAA5-4E41-BF57-4CBD32DE7018}" type="datetime1">
              <a:rPr lang="it-IT" smtClean="0"/>
              <a:pPr/>
              <a:t>22/04/2023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AE11-EE83-4002-99CF-9BA72805A5B6}" type="datetime1">
              <a:rPr lang="it-IT" smtClean="0"/>
              <a:pPr/>
              <a:t>22/04/2023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B608-BA96-491E-92F9-02EED4AB73A4}" type="datetime1">
              <a:rPr lang="it-IT" smtClean="0"/>
              <a:pPr/>
              <a:t>22/04/2023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DB72-3331-4E73-9E26-F13EA136A963}" type="datetime1">
              <a:rPr lang="it-IT" smtClean="0"/>
              <a:pPr/>
              <a:t>22/04/2023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4487-B5FA-4892-BC65-A5A4F7930CE6}" type="datetime1">
              <a:rPr lang="it-IT" smtClean="0"/>
              <a:pPr/>
              <a:t>22/04/2023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6274-6E6A-47EC-AA24-EB5CEAB543A6}" type="datetime1">
              <a:rPr lang="it-IT" smtClean="0"/>
              <a:pPr/>
              <a:t>22/04/2023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BC69-A5E3-486A-9E4C-43F34D9659A8}" type="datetime1">
              <a:rPr lang="it-IT" smtClean="0"/>
              <a:pPr/>
              <a:t>22/04/2023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EDD2-FEC6-49FE-A787-B4034C8A76B4}" type="datetime1">
              <a:rPr lang="it-IT" smtClean="0"/>
              <a:pPr/>
              <a:t>22/04/2023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A5BA-DAEA-4001-B520-81B9E658F1E2}" type="datetime1">
              <a:rPr lang="it-IT" smtClean="0"/>
              <a:pPr/>
              <a:t>22/04/2023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EF9E-5639-43A4-8339-86FBB64293C1}" type="datetime1">
              <a:rPr lang="it-IT" smtClean="0"/>
              <a:pPr/>
              <a:t>22/04/2023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961FC-8A47-4EA9-823B-E4B3144ABACB}" type="datetime1">
              <a:rPr lang="it-IT" smtClean="0"/>
              <a:pPr/>
              <a:t>22/04/2023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A cura di ASPP Cosetta Sasso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152128"/>
          </a:xfrm>
        </p:spPr>
        <p:txBody>
          <a:bodyPr>
            <a:normAutofit/>
          </a:bodyPr>
          <a:lstStyle/>
          <a:p>
            <a:r>
              <a:rPr lang="it-IT" sz="1800" b="1" dirty="0"/>
              <a:t>Organigramma</a:t>
            </a:r>
            <a:r>
              <a:rPr lang="it-IT" sz="1800" dirty="0"/>
              <a:t> SICUREZZA</a:t>
            </a:r>
            <a:br>
              <a:rPr lang="it-IT" sz="1800" dirty="0"/>
            </a:br>
            <a:r>
              <a:rPr lang="it-IT" sz="1800" dirty="0"/>
              <a:t>Liceo G.B. Brocchi” - Bassano del Grappa (</a:t>
            </a:r>
            <a:r>
              <a:rPr lang="it-IT" sz="1800" dirty="0" err="1"/>
              <a:t>VI</a:t>
            </a:r>
            <a:r>
              <a:rPr lang="it-IT" sz="1800" dirty="0"/>
              <a:t>)</a:t>
            </a:r>
          </a:p>
        </p:txBody>
      </p:sp>
      <p:graphicFrame>
        <p:nvGraphicFramePr>
          <p:cNvPr id="4" name="Diagramma 3"/>
          <p:cNvGraphicFramePr/>
          <p:nvPr/>
        </p:nvGraphicFramePr>
        <p:xfrm>
          <a:off x="755576" y="1196752"/>
          <a:ext cx="763284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it-IT" sz="1800" b="1" dirty="0"/>
              <a:t>FUNZIONIGRAMMA SICUREZZA</a:t>
            </a:r>
            <a:br>
              <a:rPr lang="it-IT" sz="1800" dirty="0"/>
            </a:br>
            <a:r>
              <a:rPr lang="it-IT" sz="1800" dirty="0"/>
              <a:t>Liceo G.B. Brocchi”</a:t>
            </a:r>
            <a:br>
              <a:rPr lang="it-IT" sz="1800" dirty="0"/>
            </a:br>
            <a:r>
              <a:rPr lang="it-IT" sz="1800" dirty="0"/>
              <a:t>Bassano del Grappa (VI)</a:t>
            </a:r>
            <a:br>
              <a:rPr lang="it-IT" sz="1800" dirty="0"/>
            </a:br>
            <a:r>
              <a:rPr lang="it-IT" sz="1800" dirty="0"/>
              <a:t>a.sc. </a:t>
            </a:r>
            <a:r>
              <a:rPr lang="it-IT" sz="1800"/>
              <a:t>2022/2023</a:t>
            </a:r>
            <a:br>
              <a:rPr lang="it-IT" sz="1800" dirty="0"/>
            </a:br>
            <a:endParaRPr lang="it-IT" sz="1800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026043476"/>
              </p:ext>
            </p:extLst>
          </p:nvPr>
        </p:nvGraphicFramePr>
        <p:xfrm>
          <a:off x="539552" y="1484784"/>
          <a:ext cx="799288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6300192" y="5517232"/>
            <a:ext cx="1474654" cy="793116"/>
            <a:chOff x="3619421" y="4007224"/>
            <a:chExt cx="1474654" cy="793116"/>
          </a:xfrm>
        </p:grpSpPr>
        <p:sp>
          <p:nvSpPr>
            <p:cNvPr id="9" name="Rettangolo arrotondato 8"/>
            <p:cNvSpPr/>
            <p:nvPr/>
          </p:nvSpPr>
          <p:spPr>
            <a:xfrm>
              <a:off x="3619421" y="4007224"/>
              <a:ext cx="1474654" cy="79311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0" name="Rettangolo 9"/>
            <p:cNvSpPr/>
            <p:nvPr/>
          </p:nvSpPr>
          <p:spPr>
            <a:xfrm>
              <a:off x="3642651" y="4030454"/>
              <a:ext cx="1428194" cy="746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kern="1200" dirty="0"/>
                <a:t>Squadre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kern="1200" dirty="0"/>
                <a:t>BLSD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FIGURA Riferimento normativo – </a:t>
            </a:r>
            <a:br>
              <a:rPr lang="it-IT" b="1" dirty="0"/>
            </a:br>
            <a:r>
              <a:rPr lang="it-IT" b="1" dirty="0"/>
              <a:t>Ore formazione -Ore aggiornamento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184576"/>
          </a:xfrm>
        </p:spPr>
        <p:txBody>
          <a:bodyPr>
            <a:normAutofit fontScale="70000" lnSpcReduction="20000"/>
          </a:bodyPr>
          <a:lstStyle/>
          <a:p>
            <a:r>
              <a:rPr lang="it-IT" b="1" u="sng" dirty="0"/>
              <a:t>Lavoratori art. 37 DLgs 81/08 </a:t>
            </a:r>
            <a:r>
              <a:rPr lang="it-IT" b="1" dirty="0"/>
              <a:t>-</a:t>
            </a:r>
            <a:r>
              <a:rPr lang="it-IT" dirty="0"/>
              <a:t>Accordo Stato‐Regioni 21.12.11 </a:t>
            </a:r>
            <a:r>
              <a:rPr lang="it-IT" dirty="0">
                <a:solidFill>
                  <a:srgbClr val="FF0000"/>
                </a:solidFill>
              </a:rPr>
              <a:t>ore corso 4 + 8</a:t>
            </a:r>
            <a:r>
              <a:rPr lang="it-IT" dirty="0"/>
              <a:t> aggiornamento ore 6 quinquennale formazione generale e aggiornamento</a:t>
            </a:r>
          </a:p>
          <a:p>
            <a:r>
              <a:rPr lang="it-IT" b="1" u="sng" dirty="0"/>
              <a:t>Preposti art. 37 DLgs 81/08 </a:t>
            </a:r>
            <a:r>
              <a:rPr lang="it-IT" b="1" dirty="0"/>
              <a:t>-</a:t>
            </a:r>
            <a:r>
              <a:rPr lang="it-IT" dirty="0"/>
              <a:t>Accordo Stato‐Regioni 21.12.11 </a:t>
            </a:r>
            <a:r>
              <a:rPr lang="it-IT" dirty="0">
                <a:solidFill>
                  <a:srgbClr val="FF0000"/>
                </a:solidFill>
              </a:rPr>
              <a:t>ore corso 4+8- </a:t>
            </a:r>
            <a:r>
              <a:rPr lang="it-IT" dirty="0"/>
              <a:t>aggiornamento ore 6 quinquennale - trattazione di alcuni- argomenti -e aggiornamento</a:t>
            </a:r>
          </a:p>
          <a:p>
            <a:r>
              <a:rPr lang="it-IT" b="1" u="sng" dirty="0"/>
              <a:t>Dirigenti art. 37 DLgs 81/08 </a:t>
            </a:r>
            <a:r>
              <a:rPr lang="it-IT" b="1" dirty="0"/>
              <a:t>- </a:t>
            </a:r>
            <a:r>
              <a:rPr lang="it-IT" dirty="0"/>
              <a:t>Accordo Stato‐Regioni 21.12.11 </a:t>
            </a:r>
            <a:r>
              <a:rPr lang="it-IT" dirty="0">
                <a:solidFill>
                  <a:srgbClr val="FF0000"/>
                </a:solidFill>
              </a:rPr>
              <a:t>ore corso 16 </a:t>
            </a:r>
            <a:r>
              <a:rPr lang="it-IT" dirty="0"/>
              <a:t>aggiornamento ore  6 quinquennale formazione + aggiornamento</a:t>
            </a:r>
          </a:p>
          <a:p>
            <a:r>
              <a:rPr lang="it-IT" b="1" u="sng" dirty="0"/>
              <a:t>RSPP art. 32 DLgs 81/08 </a:t>
            </a:r>
            <a:r>
              <a:rPr lang="it-IT" b="1" dirty="0"/>
              <a:t>- </a:t>
            </a:r>
            <a:r>
              <a:rPr lang="it-IT" dirty="0"/>
              <a:t>Accordo Stato‐Regioni 26.1.06 </a:t>
            </a:r>
            <a:r>
              <a:rPr lang="it-IT" dirty="0">
                <a:solidFill>
                  <a:srgbClr val="FF0000"/>
                </a:solidFill>
              </a:rPr>
              <a:t>ore corso 28+24+24 </a:t>
            </a:r>
            <a:r>
              <a:rPr lang="it-IT" dirty="0"/>
              <a:t>40 quinquennale aggiornamento</a:t>
            </a:r>
          </a:p>
          <a:p>
            <a:r>
              <a:rPr lang="de-DE" b="1" u="sng" dirty="0"/>
              <a:t>ASPP </a:t>
            </a:r>
            <a:r>
              <a:rPr lang="de-DE" b="1" u="sng" dirty="0" err="1"/>
              <a:t>art</a:t>
            </a:r>
            <a:r>
              <a:rPr lang="de-DE" b="1" u="sng" dirty="0"/>
              <a:t>. 32 </a:t>
            </a:r>
            <a:r>
              <a:rPr lang="de-DE" b="1" u="sng" dirty="0" err="1"/>
              <a:t>DLgs</a:t>
            </a:r>
            <a:r>
              <a:rPr lang="de-DE" b="1" u="sng" dirty="0"/>
              <a:t> 81/08 </a:t>
            </a:r>
            <a:r>
              <a:rPr lang="de-DE" b="1" dirty="0"/>
              <a:t>- </a:t>
            </a:r>
            <a:r>
              <a:rPr lang="it-IT" dirty="0"/>
              <a:t>Accordo Stato‐Regioni 26.1.06  </a:t>
            </a:r>
            <a:r>
              <a:rPr lang="it-IT" dirty="0">
                <a:solidFill>
                  <a:srgbClr val="FF0000"/>
                </a:solidFill>
              </a:rPr>
              <a:t>ore corso 28+24+28 </a:t>
            </a:r>
            <a:r>
              <a:rPr lang="it-IT" dirty="0"/>
              <a:t>quinquennale aggiornamento</a:t>
            </a:r>
          </a:p>
          <a:p>
            <a:r>
              <a:rPr lang="en-US" b="1" u="sng" dirty="0"/>
              <a:t>RLS art. 37 c. 11 </a:t>
            </a:r>
            <a:r>
              <a:rPr lang="en-US" b="1" u="sng" dirty="0" err="1"/>
              <a:t>D.Lgs</a:t>
            </a:r>
            <a:r>
              <a:rPr lang="en-US" b="1" u="sng" dirty="0"/>
              <a:t> 81/08</a:t>
            </a:r>
            <a:r>
              <a:rPr lang="en-US" b="1" dirty="0"/>
              <a:t> </a:t>
            </a:r>
            <a:r>
              <a:rPr lang="en-US" dirty="0">
                <a:solidFill>
                  <a:srgbClr val="FF0000"/>
                </a:solidFill>
              </a:rPr>
              <a:t>ore </a:t>
            </a:r>
            <a:r>
              <a:rPr lang="en-US" dirty="0" err="1">
                <a:solidFill>
                  <a:srgbClr val="FF0000"/>
                </a:solidFill>
              </a:rPr>
              <a:t>corso</a:t>
            </a:r>
            <a:r>
              <a:rPr lang="en-US" dirty="0">
                <a:solidFill>
                  <a:srgbClr val="FF0000"/>
                </a:solidFill>
              </a:rPr>
              <a:t> 32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aggiornamento ore 8 </a:t>
            </a:r>
            <a:r>
              <a:rPr lang="en-US" dirty="0" err="1"/>
              <a:t>annuale</a:t>
            </a:r>
            <a:endParaRPr lang="en-US" dirty="0"/>
          </a:p>
          <a:p>
            <a:r>
              <a:rPr lang="en-US" b="1" u="sng" dirty="0" err="1"/>
              <a:t>Addetto</a:t>
            </a:r>
            <a:r>
              <a:rPr lang="en-US" b="1" u="sng" dirty="0"/>
              <a:t> PS art. 45 </a:t>
            </a:r>
            <a:r>
              <a:rPr lang="en-US" b="1" u="sng" dirty="0" err="1"/>
              <a:t>DLgs</a:t>
            </a:r>
            <a:r>
              <a:rPr lang="en-US" b="1" u="sng" dirty="0"/>
              <a:t> 81/08 </a:t>
            </a:r>
            <a:r>
              <a:rPr lang="en-US" b="1" dirty="0"/>
              <a:t>- </a:t>
            </a:r>
            <a:r>
              <a:rPr lang="it-IT" dirty="0"/>
              <a:t>DM 388/03 </a:t>
            </a:r>
            <a:r>
              <a:rPr lang="it-IT" dirty="0">
                <a:solidFill>
                  <a:srgbClr val="FF0000"/>
                </a:solidFill>
              </a:rPr>
              <a:t>ore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corso 12 </a:t>
            </a:r>
            <a:r>
              <a:rPr lang="it-IT" dirty="0"/>
              <a:t>indic. aggiornamento ore 4 triennale</a:t>
            </a:r>
          </a:p>
          <a:p>
            <a:r>
              <a:rPr lang="it-IT" b="1" u="sng" dirty="0"/>
              <a:t>Addetto antincendio art. 43 DLgs 81/08 </a:t>
            </a:r>
            <a:r>
              <a:rPr lang="it-IT" b="1" dirty="0"/>
              <a:t>- </a:t>
            </a:r>
            <a:r>
              <a:rPr lang="it-IT" dirty="0"/>
              <a:t>DM 10.3.98 </a:t>
            </a:r>
            <a:r>
              <a:rPr lang="it-IT" dirty="0">
                <a:solidFill>
                  <a:srgbClr val="FF0000"/>
                </a:solidFill>
              </a:rPr>
              <a:t>ore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corso 16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457200"/>
            <a:ext cx="7772400" cy="1512168"/>
          </a:xfrm>
        </p:spPr>
        <p:txBody>
          <a:bodyPr>
            <a:normAutofit/>
          </a:bodyPr>
          <a:lstStyle/>
          <a:p>
            <a:pPr lvl="0"/>
            <a:r>
              <a:rPr lang="it-IT" sz="3600" b="1" dirty="0"/>
              <a:t>PREPOSTI</a:t>
            </a:r>
            <a:r>
              <a:rPr lang="it-IT" sz="1800" dirty="0"/>
              <a:t> </a:t>
            </a:r>
            <a:br>
              <a:rPr lang="it-IT" sz="1800" dirty="0"/>
            </a:br>
            <a:r>
              <a:rPr lang="it-IT" sz="1800" dirty="0"/>
              <a:t>(Docenti che utilizzano i laboratori,  </a:t>
            </a:r>
            <a:r>
              <a:rPr lang="it-IT" sz="1800" dirty="0" err="1"/>
              <a:t>Resp</a:t>
            </a:r>
            <a:r>
              <a:rPr lang="it-IT" sz="1800" dirty="0"/>
              <a:t>. di laboratorio , Ass. Tecnici- </a:t>
            </a:r>
            <a:r>
              <a:rPr lang="it-IT" sz="1800" dirty="0" err="1">
                <a:solidFill>
                  <a:schemeClr val="accent4">
                    <a:lumMod val="50000"/>
                  </a:schemeClr>
                </a:solidFill>
              </a:rPr>
              <a:t>Dip</a:t>
            </a:r>
            <a:r>
              <a:rPr lang="it-IT" sz="1800" dirty="0">
                <a:solidFill>
                  <a:schemeClr val="accent4">
                    <a:lumMod val="50000"/>
                  </a:schemeClr>
                </a:solidFill>
              </a:rPr>
              <a:t>. Scienze, </a:t>
            </a:r>
            <a:r>
              <a:rPr lang="it-IT" sz="1800" dirty="0" err="1">
                <a:solidFill>
                  <a:schemeClr val="accent4">
                    <a:lumMod val="50000"/>
                  </a:schemeClr>
                </a:solidFill>
              </a:rPr>
              <a:t>Dip</a:t>
            </a:r>
            <a:r>
              <a:rPr lang="it-IT" sz="1800" dirty="0">
                <a:solidFill>
                  <a:schemeClr val="accent4">
                    <a:lumMod val="50000"/>
                  </a:schemeClr>
                </a:solidFill>
              </a:rPr>
              <a:t>. Fisica, </a:t>
            </a:r>
            <a:r>
              <a:rPr lang="it-IT" sz="1800" dirty="0" err="1">
                <a:solidFill>
                  <a:schemeClr val="accent4">
                    <a:lumMod val="50000"/>
                  </a:schemeClr>
                </a:solidFill>
              </a:rPr>
              <a:t>Dip</a:t>
            </a:r>
            <a:r>
              <a:rPr lang="it-IT" sz="1800" dirty="0">
                <a:solidFill>
                  <a:schemeClr val="accent4">
                    <a:lumMod val="50000"/>
                  </a:schemeClr>
                </a:solidFill>
              </a:rPr>
              <a:t>. Informatica, </a:t>
            </a:r>
            <a:r>
              <a:rPr lang="it-IT" sz="1800" dirty="0" err="1">
                <a:solidFill>
                  <a:schemeClr val="accent4">
                    <a:lumMod val="50000"/>
                  </a:schemeClr>
                </a:solidFill>
              </a:rPr>
              <a:t>Dip</a:t>
            </a:r>
            <a:r>
              <a:rPr lang="it-IT" sz="1800" dirty="0">
                <a:solidFill>
                  <a:schemeClr val="accent4">
                    <a:lumMod val="50000"/>
                  </a:schemeClr>
                </a:solidFill>
              </a:rPr>
              <a:t>. Ed. Motoria, </a:t>
            </a:r>
            <a:r>
              <a:rPr lang="it-IT" sz="1800" dirty="0" err="1">
                <a:solidFill>
                  <a:schemeClr val="accent4">
                    <a:lumMod val="50000"/>
                  </a:schemeClr>
                </a:solidFill>
              </a:rPr>
              <a:t>Coll</a:t>
            </a:r>
            <a:r>
              <a:rPr lang="it-IT" sz="1800" dirty="0">
                <a:solidFill>
                  <a:schemeClr val="accent4">
                    <a:lumMod val="50000"/>
                  </a:schemeClr>
                </a:solidFill>
              </a:rPr>
              <a:t>. Sol. Resp. detersivi)</a:t>
            </a:r>
            <a:endParaRPr lang="it-IT" sz="18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15" name="Segnaposto piè di pagina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704ABE32-1B54-4A98-8776-206959DD4B7A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780064"/>
          <a:ext cx="8229601" cy="4166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551">
                  <a:extLst>
                    <a:ext uri="{9D8B030D-6E8A-4147-A177-3AD203B41FA5}">
                      <a16:colId xmlns:a16="http://schemas.microsoft.com/office/drawing/2014/main" val="1487458749"/>
                    </a:ext>
                  </a:extLst>
                </a:gridCol>
                <a:gridCol w="2580803">
                  <a:extLst>
                    <a:ext uri="{9D8B030D-6E8A-4147-A177-3AD203B41FA5}">
                      <a16:colId xmlns:a16="http://schemas.microsoft.com/office/drawing/2014/main" val="131805597"/>
                    </a:ext>
                  </a:extLst>
                </a:gridCol>
                <a:gridCol w="1091245">
                  <a:extLst>
                    <a:ext uri="{9D8B030D-6E8A-4147-A177-3AD203B41FA5}">
                      <a16:colId xmlns:a16="http://schemas.microsoft.com/office/drawing/2014/main" val="16396982"/>
                    </a:ext>
                  </a:extLst>
                </a:gridCol>
                <a:gridCol w="2108424">
                  <a:extLst>
                    <a:ext uri="{9D8B030D-6E8A-4147-A177-3AD203B41FA5}">
                      <a16:colId xmlns:a16="http://schemas.microsoft.com/office/drawing/2014/main" val="4222561391"/>
                    </a:ext>
                  </a:extLst>
                </a:gridCol>
                <a:gridCol w="1884578">
                  <a:extLst>
                    <a:ext uri="{9D8B030D-6E8A-4147-A177-3AD203B41FA5}">
                      <a16:colId xmlns:a16="http://schemas.microsoft.com/office/drawing/2014/main" val="596632130"/>
                    </a:ext>
                  </a:extLst>
                </a:gridCol>
              </a:tblGrid>
              <a:tr h="202565">
                <a:tc>
                  <a:txBody>
                    <a:bodyPr/>
                    <a:lstStyle/>
                    <a:p>
                      <a:pPr marL="457200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N.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COGNOME E NOME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CONTRATTO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CLASSE CONCORSO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MATERIA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89215649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BAGGIO ANNA EUGENIA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A050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Scienze naturali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615738292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BUSANA MARIO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A050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Scienze naturali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6864378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DANIELI LUCA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S.A.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A050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Scienze naturali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26401723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FERRARO GIOVANNI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A050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Scienze naturali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3042198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FURLANETTO LARA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S.A.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A050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Scienze naturali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5955606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GATTA NICOLA GAETANO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S.A.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A050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Scienze naturali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02055328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GNOATTO NICOLETTA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A050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Scienze naturali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7447080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MAIMONE GIOACCHINO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suppl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A050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Scienze naturali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77458319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PIROZZOLO MARIASERENA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A050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Scienze naturali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00426998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PRIMON NICOLO'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A050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Scienze naturali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098935299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SARZO SANDRA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A050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Scienze naturali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7691695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TONELLO PAOLO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A050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Scienze naturali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1839669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TONIN LAURA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A050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Scienze naturali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348822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MANFREDI RITA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Tecnici di laboratorio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INFORMATICA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960509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VIDALE ROBERTO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Tecnici di laboratorio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INFOMATICA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9656771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GIUSTRA PASQUALE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Tecnici di laboratorio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INFOMATICA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2481823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REFOSCO BARBARA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Tecnici di laboratorio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FISICA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39626432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CUTRUPI GIUSEPPE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Tecnici di laboratorio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CHIMICA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6676978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36525"/>
            <a:ext cx="7772400" cy="1512168"/>
          </a:xfrm>
        </p:spPr>
        <p:txBody>
          <a:bodyPr>
            <a:normAutofit/>
          </a:bodyPr>
          <a:lstStyle/>
          <a:p>
            <a:pPr lvl="0"/>
            <a:r>
              <a:rPr lang="it-IT" sz="3600" b="1" dirty="0"/>
              <a:t>PREPOSTI</a:t>
            </a:r>
            <a:r>
              <a:rPr lang="it-IT" sz="1800" dirty="0"/>
              <a:t> </a:t>
            </a:r>
            <a:br>
              <a:rPr lang="it-IT" sz="1800" dirty="0"/>
            </a:br>
            <a:r>
              <a:rPr lang="it-IT" sz="1800" dirty="0"/>
              <a:t>(Docenti che utilizzano i laboratori,  </a:t>
            </a:r>
            <a:r>
              <a:rPr lang="it-IT" sz="1800" dirty="0" err="1"/>
              <a:t>Resp</a:t>
            </a:r>
            <a:r>
              <a:rPr lang="it-IT" sz="1800" dirty="0"/>
              <a:t>. di laboratorio , Ass. Tecnici- </a:t>
            </a:r>
            <a:r>
              <a:rPr lang="it-IT" sz="1800" dirty="0" err="1">
                <a:solidFill>
                  <a:schemeClr val="accent4">
                    <a:lumMod val="50000"/>
                  </a:schemeClr>
                </a:solidFill>
              </a:rPr>
              <a:t>Dip</a:t>
            </a:r>
            <a:r>
              <a:rPr lang="it-IT" sz="1800" dirty="0">
                <a:solidFill>
                  <a:schemeClr val="accent4">
                    <a:lumMod val="50000"/>
                  </a:schemeClr>
                </a:solidFill>
              </a:rPr>
              <a:t>. Scienze, </a:t>
            </a:r>
            <a:r>
              <a:rPr lang="it-IT" sz="1800" dirty="0" err="1">
                <a:solidFill>
                  <a:schemeClr val="accent4">
                    <a:lumMod val="50000"/>
                  </a:schemeClr>
                </a:solidFill>
              </a:rPr>
              <a:t>Dip</a:t>
            </a:r>
            <a:r>
              <a:rPr lang="it-IT" sz="1800" dirty="0">
                <a:solidFill>
                  <a:schemeClr val="accent4">
                    <a:lumMod val="50000"/>
                  </a:schemeClr>
                </a:solidFill>
              </a:rPr>
              <a:t>. Fisica, </a:t>
            </a:r>
            <a:r>
              <a:rPr lang="it-IT" sz="1800" dirty="0" err="1">
                <a:solidFill>
                  <a:schemeClr val="accent4">
                    <a:lumMod val="50000"/>
                  </a:schemeClr>
                </a:solidFill>
              </a:rPr>
              <a:t>Dip</a:t>
            </a:r>
            <a:r>
              <a:rPr lang="it-IT" sz="1800" dirty="0">
                <a:solidFill>
                  <a:schemeClr val="accent4">
                    <a:lumMod val="50000"/>
                  </a:schemeClr>
                </a:solidFill>
              </a:rPr>
              <a:t>. Informatica, </a:t>
            </a:r>
            <a:r>
              <a:rPr lang="it-IT" sz="1800" dirty="0" err="1">
                <a:solidFill>
                  <a:schemeClr val="accent4">
                    <a:lumMod val="50000"/>
                  </a:schemeClr>
                </a:solidFill>
              </a:rPr>
              <a:t>Dip</a:t>
            </a:r>
            <a:r>
              <a:rPr lang="it-IT" sz="1800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it-IT" sz="1800" dirty="0" err="1">
                <a:solidFill>
                  <a:schemeClr val="accent4">
                    <a:lumMod val="50000"/>
                  </a:schemeClr>
                </a:solidFill>
              </a:rPr>
              <a:t>Coll</a:t>
            </a:r>
            <a:r>
              <a:rPr lang="it-IT" sz="1800" dirty="0">
                <a:solidFill>
                  <a:schemeClr val="accent4">
                    <a:lumMod val="50000"/>
                  </a:schemeClr>
                </a:solidFill>
              </a:rPr>
              <a:t>. Sol. Resp. detersivi)</a:t>
            </a:r>
            <a:endParaRPr lang="it-IT" sz="18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15" name="Segnaposto piè di pagina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C8016DBC-6E9F-4000-87DC-08C2A919A9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415689"/>
              </p:ext>
            </p:extLst>
          </p:nvPr>
        </p:nvGraphicFramePr>
        <p:xfrm>
          <a:off x="899592" y="1600195"/>
          <a:ext cx="7200799" cy="4525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094">
                  <a:extLst>
                    <a:ext uri="{9D8B030D-6E8A-4147-A177-3AD203B41FA5}">
                      <a16:colId xmlns:a16="http://schemas.microsoft.com/office/drawing/2014/main" val="3510674287"/>
                    </a:ext>
                  </a:extLst>
                </a:gridCol>
                <a:gridCol w="3185633">
                  <a:extLst>
                    <a:ext uri="{9D8B030D-6E8A-4147-A177-3AD203B41FA5}">
                      <a16:colId xmlns:a16="http://schemas.microsoft.com/office/drawing/2014/main" val="1064368002"/>
                    </a:ext>
                  </a:extLst>
                </a:gridCol>
                <a:gridCol w="782008">
                  <a:extLst>
                    <a:ext uri="{9D8B030D-6E8A-4147-A177-3AD203B41FA5}">
                      <a16:colId xmlns:a16="http://schemas.microsoft.com/office/drawing/2014/main" val="835186861"/>
                    </a:ext>
                  </a:extLst>
                </a:gridCol>
                <a:gridCol w="1097401">
                  <a:extLst>
                    <a:ext uri="{9D8B030D-6E8A-4147-A177-3AD203B41FA5}">
                      <a16:colId xmlns:a16="http://schemas.microsoft.com/office/drawing/2014/main" val="4219838109"/>
                    </a:ext>
                  </a:extLst>
                </a:gridCol>
                <a:gridCol w="1644663">
                  <a:extLst>
                    <a:ext uri="{9D8B030D-6E8A-4147-A177-3AD203B41FA5}">
                      <a16:colId xmlns:a16="http://schemas.microsoft.com/office/drawing/2014/main" val="2836875463"/>
                    </a:ext>
                  </a:extLst>
                </a:gridCol>
              </a:tblGrid>
              <a:tr h="146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N.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COGNOME E NOME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CONTRATTO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CLASSE CONCORSO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MATERIA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3965690031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PASSUELLO ROBERTA 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A017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DISEGNO/STORIA DELL’ARTE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3614496067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RUPERTI ALBERTO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A017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DISEGNO/STORIA DELL’ARTE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1247206989"/>
                  </a:ext>
                </a:extLst>
              </a:tr>
              <a:tr h="14493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TASCA CRISTINA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A017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DISEGNO/STORIA DELL’ARTE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276085292"/>
                  </a:ext>
                </a:extLst>
              </a:tr>
              <a:tr h="10266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MAINO MARIA GRAZIA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A011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LETTERE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3825745925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CARLESSO FEDERICO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A041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INFORMATICA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3964250666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DI CARO DONATELLA 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SUPPL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A041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INFORMATICA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3967921245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MAZZOCCHIN GIOVANNI 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SUPPL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A041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INFORMATICA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551708643"/>
                  </a:ext>
                </a:extLst>
              </a:tr>
              <a:tr h="14654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AGNELLO MARIA BRIGITTE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839925844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ANDOLFATO ANNAMARIA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1634198794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BETTO ROBERTO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2556427406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BRANCHI CARLO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3387686297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BRUNELLO ETTORE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4076401895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CARAVENGHI EUGENIO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3136455689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CAVALLI VALTER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1435607070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DEL FAVERO ANDREA 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2470227074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ELEFANTE ROSA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1482924177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FARRONATO MICHELA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3952171086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FORTUNATI CRISTINA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3349372590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FRIGO NICHOLAS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2527941521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GASPARINI MARIA TERESA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3035384053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GNATA CHIARA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403405537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GOBBI DAVIDE 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SUPPL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1160986702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GUERRIERI MARIA ANTONELLA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4064851110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LANZARINI MARIA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3663595205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LUCISANO SERGIO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492842369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MARIN DIEGO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S.T.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3821780500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MENEGHETTI STEFANIA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1556208035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MERLO ANDREA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662522750"/>
                  </a:ext>
                </a:extLst>
              </a:tr>
              <a:tr h="15097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NALON STEFANIA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3427400885"/>
                  </a:ext>
                </a:extLst>
              </a:tr>
              <a:tr h="12842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PALARO GIOVANNA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14368843"/>
                  </a:ext>
                </a:extLst>
              </a:tr>
              <a:tr h="12681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SECCO ELIA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4083079294"/>
                  </a:ext>
                </a:extLst>
              </a:tr>
              <a:tr h="13889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TESSARIN MARINA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2788282481"/>
                  </a:ext>
                </a:extLst>
              </a:tr>
              <a:tr h="12681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TOFFANELLO ANNAMARIA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RO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MATEMATICA/FISICA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2970871258"/>
                  </a:ext>
                </a:extLst>
              </a:tr>
              <a:tr h="10266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500">
                          <a:effectLst/>
                        </a:rPr>
                        <a:t> 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VOLPATO MARIA VITTORIA 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SUPPL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>
                          <a:effectLst/>
                        </a:rPr>
                        <a:t>A027</a:t>
                      </a:r>
                      <a:endParaRPr lang="it-I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500" dirty="0">
                          <a:effectLst/>
                        </a:rPr>
                        <a:t>MATEMATICA/FISICA</a:t>
                      </a:r>
                      <a:endParaRPr lang="it-I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82" marR="28182" marT="0" marB="0"/>
                </a:tc>
                <a:extLst>
                  <a:ext uri="{0D108BD9-81ED-4DB2-BD59-A6C34878D82A}">
                    <a16:rowId xmlns:a16="http://schemas.microsoft.com/office/drawing/2014/main" val="326032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811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512168"/>
          </a:xfrm>
        </p:spPr>
        <p:txBody>
          <a:bodyPr>
            <a:normAutofit/>
          </a:bodyPr>
          <a:lstStyle/>
          <a:p>
            <a:pPr lvl="0"/>
            <a:r>
              <a:rPr lang="it-IT" sz="3600" b="1" dirty="0"/>
              <a:t>PREPOSTI</a:t>
            </a:r>
            <a:r>
              <a:rPr lang="it-IT" sz="1800" dirty="0"/>
              <a:t> </a:t>
            </a:r>
            <a:br>
              <a:rPr lang="it-IT" sz="1800" dirty="0"/>
            </a:br>
            <a:r>
              <a:rPr lang="it-IT" sz="1800" dirty="0"/>
              <a:t>(Docenti che utilizzano i laboratori,  </a:t>
            </a:r>
            <a:r>
              <a:rPr lang="it-IT" sz="1800" dirty="0" err="1"/>
              <a:t>Resp</a:t>
            </a:r>
            <a:r>
              <a:rPr lang="it-IT" sz="1800" dirty="0"/>
              <a:t>. di laboratorio , Ass. Tecnici- </a:t>
            </a:r>
            <a:r>
              <a:rPr lang="it-IT" sz="1800" dirty="0" err="1">
                <a:solidFill>
                  <a:schemeClr val="accent4">
                    <a:lumMod val="50000"/>
                  </a:schemeClr>
                </a:solidFill>
              </a:rPr>
              <a:t>Dip</a:t>
            </a:r>
            <a:r>
              <a:rPr lang="it-IT" sz="1800" dirty="0">
                <a:solidFill>
                  <a:schemeClr val="accent4">
                    <a:lumMod val="50000"/>
                  </a:schemeClr>
                </a:solidFill>
              </a:rPr>
              <a:t>. Scienze, </a:t>
            </a:r>
            <a:r>
              <a:rPr lang="it-IT" sz="1800" dirty="0" err="1">
                <a:solidFill>
                  <a:schemeClr val="accent4">
                    <a:lumMod val="50000"/>
                  </a:schemeClr>
                </a:solidFill>
              </a:rPr>
              <a:t>Dip</a:t>
            </a:r>
            <a:r>
              <a:rPr lang="it-IT" sz="1800" dirty="0">
                <a:solidFill>
                  <a:schemeClr val="accent4">
                    <a:lumMod val="50000"/>
                  </a:schemeClr>
                </a:solidFill>
              </a:rPr>
              <a:t>. Fisica, </a:t>
            </a:r>
            <a:r>
              <a:rPr lang="it-IT" sz="1800" dirty="0" err="1">
                <a:solidFill>
                  <a:schemeClr val="accent4">
                    <a:lumMod val="50000"/>
                  </a:schemeClr>
                </a:solidFill>
              </a:rPr>
              <a:t>Dip</a:t>
            </a:r>
            <a:r>
              <a:rPr lang="it-IT" sz="1800" dirty="0">
                <a:solidFill>
                  <a:schemeClr val="accent4">
                    <a:lumMod val="50000"/>
                  </a:schemeClr>
                </a:solidFill>
              </a:rPr>
              <a:t>. Informatica, </a:t>
            </a:r>
            <a:r>
              <a:rPr lang="it-IT" sz="1800" dirty="0" err="1">
                <a:solidFill>
                  <a:schemeClr val="accent4">
                    <a:lumMod val="50000"/>
                  </a:schemeClr>
                </a:solidFill>
              </a:rPr>
              <a:t>Dip</a:t>
            </a:r>
            <a:r>
              <a:rPr lang="it-IT" sz="1800" dirty="0">
                <a:solidFill>
                  <a:schemeClr val="accent4">
                    <a:lumMod val="50000"/>
                  </a:schemeClr>
                </a:solidFill>
              </a:rPr>
              <a:t>. Ed. Motoria, </a:t>
            </a:r>
            <a:r>
              <a:rPr lang="it-IT" sz="1800" dirty="0" err="1">
                <a:solidFill>
                  <a:schemeClr val="accent4">
                    <a:lumMod val="50000"/>
                  </a:schemeClr>
                </a:solidFill>
              </a:rPr>
              <a:t>Coll</a:t>
            </a:r>
            <a:r>
              <a:rPr lang="it-IT" sz="1800" dirty="0">
                <a:solidFill>
                  <a:schemeClr val="accent4">
                    <a:lumMod val="50000"/>
                  </a:schemeClr>
                </a:solidFill>
              </a:rPr>
              <a:t>. Sol. Resp. detersivi)</a:t>
            </a:r>
            <a:endParaRPr lang="it-IT" sz="18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15" name="Segnaposto piè di pagina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F53DF47E-A82F-4185-B1F9-3E26B6910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953477"/>
              </p:ext>
            </p:extLst>
          </p:nvPr>
        </p:nvGraphicFramePr>
        <p:xfrm>
          <a:off x="539552" y="2830418"/>
          <a:ext cx="8229601" cy="361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259">
                  <a:extLst>
                    <a:ext uri="{9D8B030D-6E8A-4147-A177-3AD203B41FA5}">
                      <a16:colId xmlns:a16="http://schemas.microsoft.com/office/drawing/2014/main" val="1418040863"/>
                    </a:ext>
                  </a:extLst>
                </a:gridCol>
                <a:gridCol w="3640775">
                  <a:extLst>
                    <a:ext uri="{9D8B030D-6E8A-4147-A177-3AD203B41FA5}">
                      <a16:colId xmlns:a16="http://schemas.microsoft.com/office/drawing/2014/main" val="675592487"/>
                    </a:ext>
                  </a:extLst>
                </a:gridCol>
                <a:gridCol w="893735">
                  <a:extLst>
                    <a:ext uri="{9D8B030D-6E8A-4147-A177-3AD203B41FA5}">
                      <a16:colId xmlns:a16="http://schemas.microsoft.com/office/drawing/2014/main" val="673187566"/>
                    </a:ext>
                  </a:extLst>
                </a:gridCol>
                <a:gridCol w="1254191">
                  <a:extLst>
                    <a:ext uri="{9D8B030D-6E8A-4147-A177-3AD203B41FA5}">
                      <a16:colId xmlns:a16="http://schemas.microsoft.com/office/drawing/2014/main" val="1868657856"/>
                    </a:ext>
                  </a:extLst>
                </a:gridCol>
                <a:gridCol w="1879641">
                  <a:extLst>
                    <a:ext uri="{9D8B030D-6E8A-4147-A177-3AD203B41FA5}">
                      <a16:colId xmlns:a16="http://schemas.microsoft.com/office/drawing/2014/main" val="326283873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GENILOTTI ERMENEGILDA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Coll scol.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SEDE XI FEBBRAIO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4355186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FERRARO MARIELLA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Coll scol.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SEDE BEATA GIOVANNA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59920419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A73E2A53-070E-4F16-8328-325EC8E9E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7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90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600" b="1" dirty="0"/>
              <a:t>Addetti al primo soccorso, nonché al servizio di emergenza </a:t>
            </a:r>
            <a:r>
              <a:rPr lang="it-IT" sz="1600" dirty="0"/>
              <a:t>previsti dal Decreto Legislativo </a:t>
            </a:r>
            <a:r>
              <a:rPr lang="it-IT" sz="1600" dirty="0" err="1"/>
              <a:t>n°</a:t>
            </a:r>
            <a:r>
              <a:rPr lang="it-IT" sz="1600" dirty="0"/>
              <a:t> 81 del 9 aprile 2008, “</a:t>
            </a:r>
            <a:r>
              <a:rPr lang="it-IT" sz="1600" i="1" dirty="0"/>
              <a:t>Attuazione dell’art. 1 della Legge n° 123 del 2007, in materia di tutela della salute e della sicurezza nei luogo di lavoro</a:t>
            </a:r>
            <a:r>
              <a:rPr lang="it-IT" sz="1600" dirty="0"/>
              <a:t>” </a:t>
            </a:r>
            <a:br>
              <a:rPr lang="it-IT" sz="1600" dirty="0"/>
            </a:br>
            <a:r>
              <a:rPr lang="it-IT" sz="1600" dirty="0">
                <a:solidFill>
                  <a:srgbClr val="FF0000"/>
                </a:solidFill>
              </a:rPr>
              <a:t> a.sc. 2022/2023</a:t>
            </a:r>
            <a:endParaRPr lang="it-IT" sz="16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AC0DB0AC-D4C1-4D20-BF3D-DFEFFEE090C7}"/>
              </a:ext>
            </a:extLst>
          </p:cNvPr>
          <p:cNvGraphicFramePr>
            <a:graphicFrameLocks noGrp="1"/>
          </p:cNvGraphicFramePr>
          <p:nvPr/>
        </p:nvGraphicFramePr>
        <p:xfrm>
          <a:off x="1492250" y="2476341"/>
          <a:ext cx="6159500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5320">
                  <a:extLst>
                    <a:ext uri="{9D8B030D-6E8A-4147-A177-3AD203B41FA5}">
                      <a16:colId xmlns:a16="http://schemas.microsoft.com/office/drawing/2014/main" val="2881973887"/>
                    </a:ext>
                  </a:extLst>
                </a:gridCol>
                <a:gridCol w="1350010">
                  <a:extLst>
                    <a:ext uri="{9D8B030D-6E8A-4147-A177-3AD203B41FA5}">
                      <a16:colId xmlns:a16="http://schemas.microsoft.com/office/drawing/2014/main" val="1621285584"/>
                    </a:ext>
                  </a:extLst>
                </a:gridCol>
                <a:gridCol w="1614170">
                  <a:extLst>
                    <a:ext uri="{9D8B030D-6E8A-4147-A177-3AD203B41FA5}">
                      <a16:colId xmlns:a16="http://schemas.microsoft.com/office/drawing/2014/main" val="42634925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COGNOME NOME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Sede servizio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Piano dell’edificio scol.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20791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Cortese Sergio/Cavalli Valter/Lunardon Marichiara/Lorenzin Alessandra/Ruperti Alberto/Refosco Barbara/ Ferraro Maria /Bauce Cinzia Michela/</a:t>
                      </a:r>
                      <a:r>
                        <a:rPr lang="it-IT" sz="1200">
                          <a:effectLst/>
                        </a:rPr>
                        <a:t> </a:t>
                      </a:r>
                      <a:r>
                        <a:rPr lang="it-IT" sz="1000">
                          <a:effectLst/>
                        </a:rPr>
                        <a:t>Manfredi Rita Maria/</a:t>
                      </a:r>
                      <a:r>
                        <a:rPr lang="it-IT" sz="1200">
                          <a:effectLst/>
                        </a:rPr>
                        <a:t> </a:t>
                      </a:r>
                      <a:r>
                        <a:rPr lang="it-IT" sz="1000">
                          <a:effectLst/>
                        </a:rPr>
                        <a:t>Bizzotto Ernestina/Russo Rosa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Via Beata Giovanna</a:t>
                      </a:r>
                      <a:endParaRPr lang="it-IT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Piano interrato/ Piano terra/1° piano/2° piano</a:t>
                      </a:r>
                      <a:endParaRPr lang="it-IT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554061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Balzan Anna/Garavello Donatella/Stella Stefano/Orlando Favaro/Bosio Federica/Andreatta G.B./Bordignon Matteo/</a:t>
                      </a:r>
                      <a:r>
                        <a:rPr lang="it-IT" sz="1200">
                          <a:effectLst/>
                        </a:rPr>
                        <a:t> </a:t>
                      </a:r>
                      <a:r>
                        <a:rPr lang="it-IT" sz="1000">
                          <a:effectLst/>
                        </a:rPr>
                        <a:t>Botta Antonio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Via Beata Giovanna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V.le XI Febbraio</a:t>
                      </a:r>
                      <a:endParaRPr lang="it-IT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Centro Giovanile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Palestre</a:t>
                      </a:r>
                      <a:endParaRPr lang="it-IT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14035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Fortunati Cristina/Minati Costanza/ Beggio Anna/ Bombieri Rachele/Marchese Maria/Franzan Giovanna/ Servadio Ilaria/ Basso Caterina/</a:t>
                      </a:r>
                      <a:r>
                        <a:rPr lang="it-IT" sz="1200">
                          <a:effectLst/>
                        </a:rPr>
                        <a:t> </a:t>
                      </a:r>
                      <a:r>
                        <a:rPr lang="it-IT" sz="1000">
                          <a:effectLst/>
                        </a:rPr>
                        <a:t>Lettieri Aurora/</a:t>
                      </a:r>
                      <a:r>
                        <a:rPr lang="it-IT" sz="1200">
                          <a:effectLst/>
                        </a:rPr>
                        <a:t> </a:t>
                      </a:r>
                      <a:r>
                        <a:rPr lang="it-IT" sz="1000">
                          <a:effectLst/>
                        </a:rPr>
                        <a:t>Valente Caterina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Palazzina ‘900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Piano interrato/Piano terra/1° piano/2° piano/3° piano/4° piano/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93724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Genilotti Ermenegilda / Zanon Marina/ Sasso Cosetta/</a:t>
                      </a:r>
                      <a:r>
                        <a:rPr lang="it-IT" sz="1200">
                          <a:effectLst/>
                        </a:rPr>
                        <a:t> </a:t>
                      </a:r>
                      <a:r>
                        <a:rPr lang="it-IT" sz="1000">
                          <a:effectLst/>
                        </a:rPr>
                        <a:t>Vidale Roberto /</a:t>
                      </a:r>
                      <a:r>
                        <a:rPr lang="it-IT" sz="1200">
                          <a:effectLst/>
                        </a:rPr>
                        <a:t> </a:t>
                      </a:r>
                      <a:r>
                        <a:rPr lang="it-IT" sz="1000">
                          <a:effectLst/>
                        </a:rPr>
                        <a:t>Dinale Laura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Chiocciola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Piano Terra/1° piano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779875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Viscido Caterina/ De Santi Cesare / Pastore Alberto/Lauri Maria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Villa Fanzago</a:t>
                      </a:r>
                      <a:endParaRPr lang="it-IT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Punto Lettura/ Biblioteca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Piano rialzato/1° piano/2° piano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38190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Stella Stefano/Lunardon Angela Rosa/ Fabris Valy Anna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Graziani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1 e 2 piano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040461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it-IT" sz="1600" b="1" dirty="0"/>
              <a:t>Responsabili per la prevenzione e la </a:t>
            </a:r>
            <a:r>
              <a:rPr lang="it-IT" sz="1600" b="1" u="sng" dirty="0"/>
              <a:t>sicurezza dagli  incendi</a:t>
            </a:r>
            <a:r>
              <a:rPr lang="it-IT" sz="1600" b="1" dirty="0"/>
              <a:t>, nonché per il servizio di emergenza </a:t>
            </a:r>
            <a:r>
              <a:rPr lang="it-IT" sz="1600" dirty="0"/>
              <a:t>previsti dal Decreto Legislativo </a:t>
            </a:r>
            <a:r>
              <a:rPr lang="it-IT" sz="1600" dirty="0" err="1"/>
              <a:t>n°</a:t>
            </a:r>
            <a:r>
              <a:rPr lang="it-IT" sz="1600" dirty="0"/>
              <a:t> 81 del 9 aprile 1998, “</a:t>
            </a:r>
            <a:r>
              <a:rPr lang="it-IT" sz="1600" i="1" dirty="0"/>
              <a:t>Attuazione dell’art. 1 della Legge n° 123 del 2007, in materia di tutela della salute e della sicurezza nei luogo di lavoro</a:t>
            </a:r>
            <a:r>
              <a:rPr lang="it-IT" sz="1600" dirty="0"/>
              <a:t>” </a:t>
            </a:r>
            <a:br>
              <a:rPr lang="it-IT" sz="1600" dirty="0"/>
            </a:br>
            <a:r>
              <a:rPr lang="it-IT" sz="1600" dirty="0">
                <a:solidFill>
                  <a:srgbClr val="FF0000"/>
                </a:solidFill>
              </a:rPr>
              <a:t>a.sc. 2022/2023</a:t>
            </a:r>
            <a:br>
              <a:rPr lang="it-IT" dirty="0"/>
            </a:b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FD1CD6F7-5ECA-4D4E-9424-1C58C85CF830}"/>
              </a:ext>
            </a:extLst>
          </p:cNvPr>
          <p:cNvGraphicFramePr>
            <a:graphicFrameLocks noGrp="1"/>
          </p:cNvGraphicFramePr>
          <p:nvPr/>
        </p:nvGraphicFramePr>
        <p:xfrm>
          <a:off x="1493202" y="2941161"/>
          <a:ext cx="6157595" cy="1844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5105">
                  <a:extLst>
                    <a:ext uri="{9D8B030D-6E8A-4147-A177-3AD203B41FA5}">
                      <a16:colId xmlns:a16="http://schemas.microsoft.com/office/drawing/2014/main" val="2600084997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4241900373"/>
                    </a:ext>
                  </a:extLst>
                </a:gridCol>
                <a:gridCol w="1974215">
                  <a:extLst>
                    <a:ext uri="{9D8B030D-6E8A-4147-A177-3AD203B41FA5}">
                      <a16:colId xmlns:a16="http://schemas.microsoft.com/office/drawing/2014/main" val="36465721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COGNOME NOME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Sede servizio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Piano dell’edificio scol.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41696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Lunardon Marichiara/Cortese Sergio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Via Beata Giovanna</a:t>
                      </a:r>
                      <a:endParaRPr lang="it-IT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Piano interrato/ Piano terra/1° piano/2° piano</a:t>
                      </a:r>
                      <a:endParaRPr lang="it-IT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33401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Bosio Federica Maddalena/Orlando Favero Marta/</a:t>
                      </a:r>
                      <a:r>
                        <a:rPr lang="it-IT" sz="1200">
                          <a:effectLst/>
                        </a:rPr>
                        <a:t>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Via Beata Giovanna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V.le XI Febbraio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Palestre</a:t>
                      </a:r>
                      <a:endParaRPr lang="it-IT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507795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Valente Caterina/Minati Costanza/Vidale Roberto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Palazzina ‘900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Piano interrato/Piano terra/1° piano/2° piano/3° piano/4° piano/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3845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Sasso Cosetta/Genilotti Ermenegilda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Chiocciola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Piano Terra/1° piano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152831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Costa Lorella/Vidale Roberto 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Villa Fanzago</a:t>
                      </a:r>
                      <a:endParaRPr lang="it-IT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Punto Lettura/ Biblioteca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Piano rialzato/1° piano/2° piano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313925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Sasso Cosetta/Genilotti Ermenegilda/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Sede Graziani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1° piano/2° piano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5120095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8784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BLSD </a:t>
            </a:r>
            <a:br>
              <a:rPr lang="it-IT" dirty="0"/>
            </a:br>
            <a:r>
              <a:rPr lang="it-IT" dirty="0"/>
              <a:t>personale abilitato uso defibrillatori</a:t>
            </a:r>
            <a:br>
              <a:rPr lang="it-IT" dirty="0"/>
            </a:br>
            <a:r>
              <a:rPr lang="it-IT" sz="1600" dirty="0"/>
              <a:t> </a:t>
            </a:r>
            <a:br>
              <a:rPr lang="it-IT" sz="1600" dirty="0"/>
            </a:br>
            <a:r>
              <a:rPr lang="it-IT" sz="1600" dirty="0"/>
              <a:t>1 sede Beata Giovanna</a:t>
            </a:r>
            <a:br>
              <a:rPr lang="it-IT" sz="1600" dirty="0"/>
            </a:br>
            <a:r>
              <a:rPr lang="it-IT" sz="1600" dirty="0"/>
              <a:t>1 sede Palazzo 900</a:t>
            </a:r>
            <a:br>
              <a:rPr lang="it-IT" sz="1600" dirty="0"/>
            </a:br>
            <a:r>
              <a:rPr lang="it-IT" sz="1600" dirty="0"/>
              <a:t>1 sede Chiocciola </a:t>
            </a:r>
            <a:br>
              <a:rPr lang="it-IT" sz="1600" dirty="0"/>
            </a:br>
            <a:r>
              <a:rPr lang="it-IT" sz="1600" dirty="0"/>
              <a:t>1 sede Villa </a:t>
            </a:r>
            <a:r>
              <a:rPr lang="it-IT" sz="1600" dirty="0" err="1"/>
              <a:t>Fanzago</a:t>
            </a:r>
            <a:br>
              <a:rPr lang="it-IT" sz="1600" dirty="0"/>
            </a:br>
            <a:r>
              <a:rPr lang="it-IT" sz="1600" dirty="0"/>
              <a:t>1 sede Graziani</a:t>
            </a:r>
            <a:br>
              <a:rPr lang="it-IT" sz="1600" dirty="0"/>
            </a:br>
            <a:br>
              <a:rPr lang="it-IT" sz="1600" dirty="0"/>
            </a:br>
            <a:br>
              <a:rPr lang="it-IT" dirty="0"/>
            </a:b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ASPP Cosetta Sasso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9</a:t>
            </a:fld>
            <a:endParaRPr lang="it-IT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8CAA27FD-FDF8-4090-A8E4-56B8313015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536825"/>
              </p:ext>
            </p:extLst>
          </p:nvPr>
        </p:nvGraphicFramePr>
        <p:xfrm>
          <a:off x="971600" y="3653630"/>
          <a:ext cx="7416824" cy="927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7504">
                  <a:extLst>
                    <a:ext uri="{9D8B030D-6E8A-4147-A177-3AD203B41FA5}">
                      <a16:colId xmlns:a16="http://schemas.microsoft.com/office/drawing/2014/main" val="799908434"/>
                    </a:ext>
                  </a:extLst>
                </a:gridCol>
                <a:gridCol w="6259320">
                  <a:extLst>
                    <a:ext uri="{9D8B030D-6E8A-4147-A177-3AD203B41FA5}">
                      <a16:colId xmlns:a16="http://schemas.microsoft.com/office/drawing/2014/main" val="664018188"/>
                    </a:ext>
                  </a:extLst>
                </a:gridCol>
              </a:tblGrid>
              <a:tr h="927498">
                <a:tc>
                  <a:txBody>
                    <a:bodyPr/>
                    <a:lstStyle/>
                    <a:p>
                      <a:pPr algn="just"/>
                      <a:r>
                        <a:rPr lang="it-IT" sz="1000" dirty="0">
                          <a:effectLst/>
                        </a:rPr>
                        <a:t>ABILITATI </a:t>
                      </a:r>
                    </a:p>
                    <a:p>
                      <a:pPr algn="just"/>
                      <a:r>
                        <a:rPr lang="it-IT" sz="1000" dirty="0">
                          <a:effectLst/>
                        </a:rPr>
                        <a:t>BLSD</a:t>
                      </a:r>
                      <a:endParaRPr lang="it-IT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40"/>
                        </a:lnSpc>
                        <a:spcAft>
                          <a:spcPts val="0"/>
                        </a:spcAft>
                        <a:tabLst>
                          <a:tab pos="3104515" algn="l"/>
                        </a:tabLst>
                      </a:pPr>
                      <a:r>
                        <a:rPr lang="it-IT" sz="1000" dirty="0" err="1">
                          <a:effectLst/>
                        </a:rPr>
                        <a:t>Garavello</a:t>
                      </a:r>
                      <a:r>
                        <a:rPr lang="it-IT" sz="1000" dirty="0">
                          <a:effectLst/>
                        </a:rPr>
                        <a:t> Donatella / </a:t>
                      </a:r>
                      <a:r>
                        <a:rPr lang="it-IT" sz="1000" dirty="0" err="1">
                          <a:effectLst/>
                        </a:rPr>
                        <a:t>Balzan</a:t>
                      </a:r>
                      <a:r>
                        <a:rPr lang="it-IT" sz="1000" dirty="0">
                          <a:effectLst/>
                        </a:rPr>
                        <a:t> Anna / Fortunati Cristina/ </a:t>
                      </a:r>
                      <a:r>
                        <a:rPr lang="it-IT" sz="1000" dirty="0" err="1">
                          <a:effectLst/>
                        </a:rPr>
                        <a:t>Genilotti</a:t>
                      </a:r>
                      <a:r>
                        <a:rPr lang="it-IT" sz="1000" dirty="0">
                          <a:effectLst/>
                        </a:rPr>
                        <a:t> Ermenegilda / Minati Costanza / Stella Stefano / Zanon Marina / Sasso Cosetta / Costa Lorella/ Andreatta Giovanni Battista/ </a:t>
                      </a:r>
                      <a:r>
                        <a:rPr lang="it-IT" sz="1000" dirty="0" err="1">
                          <a:effectLst/>
                        </a:rPr>
                        <a:t>Stoppiglia</a:t>
                      </a:r>
                      <a:r>
                        <a:rPr lang="it-IT" sz="1000" dirty="0">
                          <a:effectLst/>
                        </a:rPr>
                        <a:t> </a:t>
                      </a:r>
                      <a:r>
                        <a:rPr lang="it-IT" sz="1000" dirty="0" err="1">
                          <a:effectLst/>
                        </a:rPr>
                        <a:t>Evelin</a:t>
                      </a:r>
                      <a:r>
                        <a:rPr lang="it-IT" sz="1000" dirty="0">
                          <a:effectLst/>
                        </a:rPr>
                        <a:t>/Bosio Federica/Orlando Favaro Marta/</a:t>
                      </a:r>
                      <a:r>
                        <a:rPr lang="it-IT" sz="1000" dirty="0" err="1">
                          <a:effectLst/>
                        </a:rPr>
                        <a:t>Dinale</a:t>
                      </a:r>
                      <a:r>
                        <a:rPr lang="it-IT" sz="1000" dirty="0">
                          <a:effectLst/>
                        </a:rPr>
                        <a:t> Laura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971187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1655</Words>
  <Application>Microsoft Office PowerPoint</Application>
  <PresentationFormat>Presentazione su schermo (4:3)</PresentationFormat>
  <Paragraphs>414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di Office</vt:lpstr>
      <vt:lpstr>Organigramma SICUREZZA Liceo G.B. Brocchi” - Bassano del Grappa (VI)</vt:lpstr>
      <vt:lpstr>FUNZIONIGRAMMA SICUREZZA Liceo G.B. Brocchi” Bassano del Grappa (VI) a.sc. 2022/2023 </vt:lpstr>
      <vt:lpstr>FIGURA Riferimento normativo –  Ore formazione -Ore aggiornamento </vt:lpstr>
      <vt:lpstr>PREPOSTI  (Docenti che utilizzano i laboratori,  Resp. di laboratorio , Ass. Tecnici- Dip. Scienze, Dip. Fisica, Dip. Informatica, Dip. Ed. Motoria, Coll. Sol. Resp. detersivi)</vt:lpstr>
      <vt:lpstr>PREPOSTI  (Docenti che utilizzano i laboratori,  Resp. di laboratorio , Ass. Tecnici- Dip. Scienze, Dip. Fisica, Dip. Informatica, Dip. Coll. Sol. Resp. detersivi)</vt:lpstr>
      <vt:lpstr>PREPOSTI  (Docenti che utilizzano i laboratori,  Resp. di laboratorio , Ass. Tecnici- Dip. Scienze, Dip. Fisica, Dip. Informatica, Dip. Ed. Motoria, Coll. Sol. Resp. detersivi)</vt:lpstr>
      <vt:lpstr>Addetti al primo soccorso, nonché al servizio di emergenza previsti dal Decreto Legislativo n° 81 del 9 aprile 2008, “Attuazione dell’art. 1 della Legge n° 123 del 2007, in materia di tutela della salute e della sicurezza nei luogo di lavoro”   a.sc. 2022/2023</vt:lpstr>
      <vt:lpstr>Responsabili per la prevenzione e la sicurezza dagli  incendi, nonché per il servizio di emergenza previsti dal Decreto Legislativo n° 81 del 9 aprile 1998, “Attuazione dell’art. 1 della Legge n° 123 del 2007, in materia di tutela della salute e della sicurezza nei luogo di lavoro”  a.sc. 2022/2023 </vt:lpstr>
      <vt:lpstr>BLSD  personale abilitato uso defibrillatori   1 sede Beata Giovanna 1 sede Palazzo 900 1 sede Chiocciola  1 sede Villa Fanzago 1 sede Graziani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 SICUREZZA Liceo G.B.Brocchi” Bassano del Grappa (VI)</dc:title>
  <dc:creator>Cosetta Sasso</dc:creator>
  <cp:lastModifiedBy>Cosetta Sasso</cp:lastModifiedBy>
  <cp:revision>115</cp:revision>
  <dcterms:created xsi:type="dcterms:W3CDTF">2013-03-16T12:16:05Z</dcterms:created>
  <dcterms:modified xsi:type="dcterms:W3CDTF">2023-04-22T11:31:57Z</dcterms:modified>
</cp:coreProperties>
</file>